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648" r:id="rId1"/>
  </p:sldMasterIdLst>
  <p:notesMasterIdLst>
    <p:notesMasterId r:id="rId172"/>
  </p:notesMasterIdLst>
  <p:sldIdLst>
    <p:sldId id="581" r:id="rId2"/>
    <p:sldId id="335" r:id="rId3"/>
    <p:sldId id="336" r:id="rId4"/>
    <p:sldId id="337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7" r:id="rId23"/>
    <p:sldId id="358" r:id="rId24"/>
    <p:sldId id="359" r:id="rId25"/>
    <p:sldId id="360" r:id="rId26"/>
    <p:sldId id="361" r:id="rId27"/>
    <p:sldId id="363" r:id="rId28"/>
    <p:sldId id="365" r:id="rId29"/>
    <p:sldId id="364" r:id="rId30"/>
    <p:sldId id="366" r:id="rId31"/>
    <p:sldId id="367" r:id="rId32"/>
    <p:sldId id="369" r:id="rId33"/>
    <p:sldId id="371" r:id="rId34"/>
    <p:sldId id="372" r:id="rId35"/>
    <p:sldId id="373" r:id="rId36"/>
    <p:sldId id="375" r:id="rId37"/>
    <p:sldId id="377" r:id="rId38"/>
    <p:sldId id="378" r:id="rId39"/>
    <p:sldId id="379" r:id="rId40"/>
    <p:sldId id="380" r:id="rId41"/>
    <p:sldId id="382" r:id="rId42"/>
    <p:sldId id="383" r:id="rId43"/>
    <p:sldId id="384" r:id="rId44"/>
    <p:sldId id="385" r:id="rId45"/>
    <p:sldId id="386" r:id="rId46"/>
    <p:sldId id="387" r:id="rId47"/>
    <p:sldId id="392" r:id="rId48"/>
    <p:sldId id="394" r:id="rId49"/>
    <p:sldId id="396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7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6" r:id="rId67"/>
    <p:sldId id="417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27" r:id="rId77"/>
    <p:sldId id="429" r:id="rId78"/>
    <p:sldId id="431" r:id="rId79"/>
    <p:sldId id="433" r:id="rId80"/>
    <p:sldId id="434" r:id="rId81"/>
    <p:sldId id="435" r:id="rId82"/>
    <p:sldId id="436" r:id="rId83"/>
    <p:sldId id="1389" r:id="rId84"/>
    <p:sldId id="1390" r:id="rId85"/>
    <p:sldId id="1391" r:id="rId86"/>
    <p:sldId id="1392" r:id="rId87"/>
    <p:sldId id="338" r:id="rId88"/>
    <p:sldId id="1393" r:id="rId89"/>
    <p:sldId id="1394" r:id="rId90"/>
    <p:sldId id="1395" r:id="rId91"/>
    <p:sldId id="1396" r:id="rId92"/>
    <p:sldId id="1397" r:id="rId93"/>
    <p:sldId id="1398" r:id="rId94"/>
    <p:sldId id="1399" r:id="rId95"/>
    <p:sldId id="1400" r:id="rId96"/>
    <p:sldId id="1401" r:id="rId97"/>
    <p:sldId id="1402" r:id="rId98"/>
    <p:sldId id="1403" r:id="rId99"/>
    <p:sldId id="1404" r:id="rId100"/>
    <p:sldId id="1405" r:id="rId101"/>
    <p:sldId id="1406" r:id="rId102"/>
    <p:sldId id="356" r:id="rId103"/>
    <p:sldId id="1407" r:id="rId104"/>
    <p:sldId id="1408" r:id="rId105"/>
    <p:sldId id="1409" r:id="rId106"/>
    <p:sldId id="1410" r:id="rId107"/>
    <p:sldId id="1411" r:id="rId108"/>
    <p:sldId id="362" r:id="rId109"/>
    <p:sldId id="1412" r:id="rId110"/>
    <p:sldId id="1413" r:id="rId111"/>
    <p:sldId id="1414" r:id="rId112"/>
    <p:sldId id="1415" r:id="rId113"/>
    <p:sldId id="368" r:id="rId114"/>
    <p:sldId id="1416" r:id="rId115"/>
    <p:sldId id="370" r:id="rId116"/>
    <p:sldId id="1417" r:id="rId117"/>
    <p:sldId id="1418" r:id="rId118"/>
    <p:sldId id="1419" r:id="rId119"/>
    <p:sldId id="374" r:id="rId120"/>
    <p:sldId id="376" r:id="rId121"/>
    <p:sldId id="1420" r:id="rId122"/>
    <p:sldId id="1421" r:id="rId123"/>
    <p:sldId id="1422" r:id="rId124"/>
    <p:sldId id="1423" r:id="rId125"/>
    <p:sldId id="381" r:id="rId126"/>
    <p:sldId id="1424" r:id="rId127"/>
    <p:sldId id="1425" r:id="rId128"/>
    <p:sldId id="1426" r:id="rId129"/>
    <p:sldId id="1427" r:id="rId130"/>
    <p:sldId id="1428" r:id="rId131"/>
    <p:sldId id="388" r:id="rId132"/>
    <p:sldId id="389" r:id="rId133"/>
    <p:sldId id="390" r:id="rId134"/>
    <p:sldId id="391" r:id="rId135"/>
    <p:sldId id="1429" r:id="rId136"/>
    <p:sldId id="393" r:id="rId137"/>
    <p:sldId id="1430" r:id="rId138"/>
    <p:sldId id="395" r:id="rId139"/>
    <p:sldId id="1431" r:id="rId140"/>
    <p:sldId id="397" r:id="rId141"/>
    <p:sldId id="1432" r:id="rId142"/>
    <p:sldId id="1433" r:id="rId143"/>
    <p:sldId id="1434" r:id="rId144"/>
    <p:sldId id="1435" r:id="rId145"/>
    <p:sldId id="1436" r:id="rId146"/>
    <p:sldId id="1437" r:id="rId147"/>
    <p:sldId id="1438" r:id="rId148"/>
    <p:sldId id="1439" r:id="rId149"/>
    <p:sldId id="406" r:id="rId150"/>
    <p:sldId id="1440" r:id="rId151"/>
    <p:sldId id="1441" r:id="rId152"/>
    <p:sldId id="1442" r:id="rId153"/>
    <p:sldId id="1443" r:id="rId154"/>
    <p:sldId id="1444" r:id="rId155"/>
    <p:sldId id="1445" r:id="rId156"/>
    <p:sldId id="1446" r:id="rId157"/>
    <p:sldId id="1447" r:id="rId158"/>
    <p:sldId id="415" r:id="rId159"/>
    <p:sldId id="1448" r:id="rId160"/>
    <p:sldId id="1449" r:id="rId161"/>
    <p:sldId id="1450" r:id="rId162"/>
    <p:sldId id="1451" r:id="rId163"/>
    <p:sldId id="1452" r:id="rId164"/>
    <p:sldId id="1453" r:id="rId165"/>
    <p:sldId id="1454" r:id="rId166"/>
    <p:sldId id="1455" r:id="rId167"/>
    <p:sldId id="1456" r:id="rId168"/>
    <p:sldId id="1457" r:id="rId169"/>
    <p:sldId id="428" r:id="rId170"/>
    <p:sldId id="426" r:id="rId171"/>
  </p:sldIdLst>
  <p:sldSz cx="12192000" cy="6858000"/>
  <p:notesSz cx="6858000" cy="9144000"/>
  <p:embeddedFontLst>
    <p:embeddedFont>
      <p:font typeface="Cambria Math" panose="02040503050406030204" pitchFamily="18" charset="0"/>
      <p:regular r:id="rId173"/>
    </p:embeddedFont>
    <p:embeddedFont>
      <p:font typeface="D2Coding" panose="020B0609020101020101" pitchFamily="49" charset="-127"/>
      <p:regular r:id="rId174"/>
      <p:bold r:id="rId175"/>
    </p:embeddedFont>
    <p:embeddedFont>
      <p:font typeface="맑은 고딕" panose="020B0503020000020004" pitchFamily="50" charset="-127"/>
      <p:regular r:id="rId176"/>
      <p:bold r:id="rId177"/>
    </p:embeddedFont>
    <p:embeddedFont>
      <p:font typeface="맑은 고딕 Semilight" panose="020B0502040204020203" pitchFamily="50" charset="-127"/>
      <p:regular r:id="rId1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찬민" initials="eacs" lastIdx="1" clrIdx="0">
    <p:extLst>
      <p:ext uri="{19B8F6BF-5375-455C-9EA6-DF929625EA0E}">
        <p15:presenceInfo xmlns:p15="http://schemas.microsoft.com/office/powerpoint/2012/main" userId="박찬민" providerId="None"/>
      </p:ext>
    </p:extLst>
  </p:cmAuthor>
  <p:cmAuthor id="2" name="seamo an" initials="sa" lastIdx="1" clrIdx="1">
    <p:extLst>
      <p:ext uri="{19B8F6BF-5375-455C-9EA6-DF929625EA0E}">
        <p15:presenceInfo xmlns:p15="http://schemas.microsoft.com/office/powerpoint/2012/main" userId="45d2434916b4c0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5603" autoAdjust="0"/>
  </p:normalViewPr>
  <p:slideViewPr>
    <p:cSldViewPr snapToGrid="0">
      <p:cViewPr varScale="1">
        <p:scale>
          <a:sx n="114" d="100"/>
          <a:sy n="114" d="100"/>
        </p:scale>
        <p:origin x="7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46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5.fntdata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2.fntdata"/><Relationship Id="rId179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mo an" userId="45d2434916b4c0d4" providerId="LiveId" clId="{E5B79DF2-F97E-4794-95C9-C04E96BADB09}"/>
  </pc:docChgLst>
  <pc:docChgLst>
    <pc:chgData name="an seamo" userId="45d2434916b4c0d4" providerId="LiveId" clId="{2B9A273B-0404-4537-A65B-AEA1B24FCEE6}"/>
    <pc:docChg chg="undo redo custSel addSld delSld modSld">
      <pc:chgData name="an seamo" userId="45d2434916b4c0d4" providerId="LiveId" clId="{2B9A273B-0404-4537-A65B-AEA1B24FCEE6}" dt="2019-06-17T02:30:40.427" v="3698" actId="20577"/>
      <pc:docMkLst>
        <pc:docMk/>
      </pc:docMkLst>
    </pc:docChg>
  </pc:docChgLst>
  <pc:docChgLst>
    <pc:chgData name="an seamo" userId="45d2434916b4c0d4" providerId="LiveId" clId="{3F7C9301-7A63-4493-966D-C6C473601F33}"/>
    <pc:docChg chg="undo custSel addSld delSld modSld">
      <pc:chgData name="an seamo" userId="45d2434916b4c0d4" providerId="LiveId" clId="{3F7C9301-7A63-4493-966D-C6C473601F33}" dt="2019-08-21T03:24:54.516" v="1266"/>
      <pc:docMkLst>
        <pc:docMk/>
      </pc:docMkLst>
      <pc:sldChg chg="addSp delSp modSp">
        <pc:chgData name="an seamo" userId="45d2434916b4c0d4" providerId="LiveId" clId="{3F7C9301-7A63-4493-966D-C6C473601F33}" dt="2019-08-20T08:57:32.188" v="13" actId="14100"/>
        <pc:sldMkLst>
          <pc:docMk/>
          <pc:sldMk cId="3305172966" sldId="581"/>
        </pc:sldMkLst>
        <pc:spChg chg="del">
          <ac:chgData name="an seamo" userId="45d2434916b4c0d4" providerId="LiveId" clId="{3F7C9301-7A63-4493-966D-C6C473601F33}" dt="2019-08-20T08:57:08.158" v="3" actId="478"/>
          <ac:spMkLst>
            <pc:docMk/>
            <pc:sldMk cId="3305172966" sldId="581"/>
            <ac:spMk id="2" creationId="{A32507D9-7273-40F5-B897-5916B916BC03}"/>
          </ac:spMkLst>
        </pc:spChg>
        <pc:spChg chg="del">
          <ac:chgData name="an seamo" userId="45d2434916b4c0d4" providerId="LiveId" clId="{3F7C9301-7A63-4493-966D-C6C473601F33}" dt="2019-08-20T08:57:01.049" v="1" actId="478"/>
          <ac:spMkLst>
            <pc:docMk/>
            <pc:sldMk cId="3305172966" sldId="581"/>
            <ac:spMk id="3" creationId="{63AA1080-8DB8-4679-B6A6-33EE4BD3AB6C}"/>
          </ac:spMkLst>
        </pc:spChg>
        <pc:spChg chg="del">
          <ac:chgData name="an seamo" userId="45d2434916b4c0d4" providerId="LiveId" clId="{3F7C9301-7A63-4493-966D-C6C473601F33}" dt="2019-08-20T08:57:01.049" v="1" actId="478"/>
          <ac:spMkLst>
            <pc:docMk/>
            <pc:sldMk cId="3305172966" sldId="581"/>
            <ac:spMk id="5" creationId="{3D308EA0-1711-4811-8BED-20A58A8C29FA}"/>
          </ac:spMkLst>
        </pc:spChg>
        <pc:spChg chg="add del mod">
          <ac:chgData name="an seamo" userId="45d2434916b4c0d4" providerId="LiveId" clId="{3F7C9301-7A63-4493-966D-C6C473601F33}" dt="2019-08-20T08:57:05.213" v="2" actId="478"/>
          <ac:spMkLst>
            <pc:docMk/>
            <pc:sldMk cId="3305172966" sldId="581"/>
            <ac:spMk id="7" creationId="{0A102A05-C998-4AAB-9880-1ECFB7653484}"/>
          </ac:spMkLst>
        </pc:spChg>
        <pc:spChg chg="add del mod">
          <ac:chgData name="an seamo" userId="45d2434916b4c0d4" providerId="LiveId" clId="{3F7C9301-7A63-4493-966D-C6C473601F33}" dt="2019-08-20T08:57:10.726" v="4" actId="478"/>
          <ac:spMkLst>
            <pc:docMk/>
            <pc:sldMk cId="3305172966" sldId="581"/>
            <ac:spMk id="9" creationId="{2FE5C2DC-1213-4708-8134-2DFE5103D475}"/>
          </ac:spMkLst>
        </pc:spChg>
        <pc:spChg chg="add">
          <ac:chgData name="an seamo" userId="45d2434916b4c0d4" providerId="LiveId" clId="{3F7C9301-7A63-4493-966D-C6C473601F33}" dt="2019-08-20T08:57:23.966" v="5"/>
          <ac:spMkLst>
            <pc:docMk/>
            <pc:sldMk cId="3305172966" sldId="581"/>
            <ac:spMk id="10" creationId="{B857167B-4938-46FE-B45F-92DF5054C88E}"/>
          </ac:spMkLst>
        </pc:spChg>
        <pc:spChg chg="add">
          <ac:chgData name="an seamo" userId="45d2434916b4c0d4" providerId="LiveId" clId="{3F7C9301-7A63-4493-966D-C6C473601F33}" dt="2019-08-20T08:57:23.966" v="5"/>
          <ac:spMkLst>
            <pc:docMk/>
            <pc:sldMk cId="3305172966" sldId="581"/>
            <ac:spMk id="11" creationId="{79784C81-7929-413F-8721-D8926C8705C1}"/>
          </ac:spMkLst>
        </pc:spChg>
        <pc:spChg chg="add mod">
          <ac:chgData name="an seamo" userId="45d2434916b4c0d4" providerId="LiveId" clId="{3F7C9301-7A63-4493-966D-C6C473601F33}" dt="2019-08-20T08:57:32.188" v="13" actId="14100"/>
          <ac:spMkLst>
            <pc:docMk/>
            <pc:sldMk cId="3305172966" sldId="581"/>
            <ac:spMk id="12" creationId="{AF8A6391-36D9-4E5C-BE00-6D40D0563E86}"/>
          </ac:spMkLst>
        </pc:spChg>
        <pc:picChg chg="del">
          <ac:chgData name="an seamo" userId="45d2434916b4c0d4" providerId="LiveId" clId="{3F7C9301-7A63-4493-966D-C6C473601F33}" dt="2019-08-20T08:57:01.049" v="1" actId="478"/>
          <ac:picMkLst>
            <pc:docMk/>
            <pc:sldMk cId="3305172966" sldId="581"/>
            <ac:picMk id="6" creationId="{C762F80D-B81D-42DF-BD5D-B1204425E937}"/>
          </ac:picMkLst>
        </pc:picChg>
        <pc:picChg chg="add">
          <ac:chgData name="an seamo" userId="45d2434916b4c0d4" providerId="LiveId" clId="{3F7C9301-7A63-4493-966D-C6C473601F33}" dt="2019-08-20T08:57:23.966" v="5"/>
          <ac:picMkLst>
            <pc:docMk/>
            <pc:sldMk cId="3305172966" sldId="581"/>
            <ac:picMk id="13" creationId="{831E858E-1E46-4E15-9364-C59A38B8F8C2}"/>
          </ac:picMkLst>
        </pc:picChg>
      </pc:sldChg>
    </pc:docChg>
  </pc:docChgLst>
  <pc:docChgLst>
    <pc:chgData name="seamo an" userId="45d2434916b4c0d4" providerId="LiveId" clId="{E08E704B-E466-4088-98F7-C6A7A7212AE0}"/>
  </pc:docChgLst>
  <pc:docChgLst>
    <pc:chgData name="seamo an" userId="45d2434916b4c0d4" providerId="LiveId" clId="{1FF4C98F-D6F2-4776-B685-9446B8893043}"/>
  </pc:docChgLst>
  <pc:docChgLst>
    <pc:chgData name="an seamo" userId="45d2434916b4c0d4" providerId="LiveId" clId="{A929952D-F962-4FD0-9E2F-168FD572AF60}"/>
    <pc:docChg chg="delSld modSld">
      <pc:chgData name="an seamo" userId="45d2434916b4c0d4" providerId="LiveId" clId="{A929952D-F962-4FD0-9E2F-168FD572AF60}" dt="2019-09-01T22:54:23.885" v="246" actId="14100"/>
      <pc:docMkLst>
        <pc:docMk/>
      </pc:docMkLst>
      <pc:sldChg chg="del">
        <pc:chgData name="an seamo" userId="45d2434916b4c0d4" providerId="LiveId" clId="{A929952D-F962-4FD0-9E2F-168FD572AF60}" dt="2019-09-01T22:53:51.051" v="19" actId="2696"/>
        <pc:sldMkLst>
          <pc:docMk/>
          <pc:sldMk cId="477594240" sldId="463"/>
        </pc:sldMkLst>
      </pc:sldChg>
      <pc:sldChg chg="modSp">
        <pc:chgData name="an seamo" userId="45d2434916b4c0d4" providerId="LiveId" clId="{A929952D-F962-4FD0-9E2F-168FD572AF60}" dt="2019-09-01T22:54:23.885" v="246" actId="14100"/>
        <pc:sldMkLst>
          <pc:docMk/>
          <pc:sldMk cId="3305172966" sldId="581"/>
        </pc:sldMkLst>
        <pc:spChg chg="mod">
          <ac:chgData name="an seamo" userId="45d2434916b4c0d4" providerId="LiveId" clId="{A929952D-F962-4FD0-9E2F-168FD572AF60}" dt="2019-09-01T22:54:23.885" v="246" actId="14100"/>
          <ac:spMkLst>
            <pc:docMk/>
            <pc:sldMk cId="3305172966" sldId="581"/>
            <ac:spMk id="12" creationId="{AF8A6391-36D9-4E5C-BE00-6D40D0563E86}"/>
          </ac:spMkLst>
        </pc:spChg>
      </pc:sldChg>
      <pc:sldChg chg="del">
        <pc:chgData name="an seamo" userId="45d2434916b4c0d4" providerId="LiveId" clId="{A929952D-F962-4FD0-9E2F-168FD572AF60}" dt="2019-09-01T22:53:51.153" v="21" actId="2696"/>
        <pc:sldMkLst>
          <pc:docMk/>
          <pc:sldMk cId="530409730" sldId="645"/>
        </pc:sldMkLst>
      </pc:sldChg>
      <pc:sldChg chg="del">
        <pc:chgData name="an seamo" userId="45d2434916b4c0d4" providerId="LiveId" clId="{A929952D-F962-4FD0-9E2F-168FD572AF60}" dt="2019-09-01T22:53:56.278" v="130" actId="2696"/>
        <pc:sldMkLst>
          <pc:docMk/>
          <pc:sldMk cId="3603043609" sldId="646"/>
        </pc:sldMkLst>
      </pc:sldChg>
      <pc:sldChg chg="del">
        <pc:chgData name="an seamo" userId="45d2434916b4c0d4" providerId="LiveId" clId="{A929952D-F962-4FD0-9E2F-168FD572AF60}" dt="2019-09-01T22:53:56.245" v="129" actId="2696"/>
        <pc:sldMkLst>
          <pc:docMk/>
          <pc:sldMk cId="2801067382" sldId="648"/>
        </pc:sldMkLst>
      </pc:sldChg>
      <pc:sldChg chg="del">
        <pc:chgData name="an seamo" userId="45d2434916b4c0d4" providerId="LiveId" clId="{A929952D-F962-4FD0-9E2F-168FD572AF60}" dt="2019-09-01T22:53:56.318" v="131" actId="2696"/>
        <pc:sldMkLst>
          <pc:docMk/>
          <pc:sldMk cId="4053635098" sldId="649"/>
        </pc:sldMkLst>
      </pc:sldChg>
      <pc:sldChg chg="del">
        <pc:chgData name="an seamo" userId="45d2434916b4c0d4" providerId="LiveId" clId="{A929952D-F962-4FD0-9E2F-168FD572AF60}" dt="2019-09-01T22:53:51.091" v="20" actId="2696"/>
        <pc:sldMkLst>
          <pc:docMk/>
          <pc:sldMk cId="2197087552" sldId="703"/>
        </pc:sldMkLst>
      </pc:sldChg>
      <pc:sldChg chg="del">
        <pc:chgData name="an seamo" userId="45d2434916b4c0d4" providerId="LiveId" clId="{A929952D-F962-4FD0-9E2F-168FD572AF60}" dt="2019-09-01T22:53:56.582" v="138" actId="2696"/>
        <pc:sldMkLst>
          <pc:docMk/>
          <pc:sldMk cId="1072640806" sldId="844"/>
        </pc:sldMkLst>
      </pc:sldChg>
      <pc:sldChg chg="del">
        <pc:chgData name="an seamo" userId="45d2434916b4c0d4" providerId="LiveId" clId="{A929952D-F962-4FD0-9E2F-168FD572AF60}" dt="2019-09-01T22:53:51.468" v="22" actId="2696"/>
        <pc:sldMkLst>
          <pc:docMk/>
          <pc:sldMk cId="312056782" sldId="1048"/>
        </pc:sldMkLst>
      </pc:sldChg>
      <pc:sldChg chg="del">
        <pc:chgData name="an seamo" userId="45d2434916b4c0d4" providerId="LiveId" clId="{A929952D-F962-4FD0-9E2F-168FD572AF60}" dt="2019-09-01T22:53:51.521" v="23" actId="2696"/>
        <pc:sldMkLst>
          <pc:docMk/>
          <pc:sldMk cId="453976324" sldId="1049"/>
        </pc:sldMkLst>
      </pc:sldChg>
      <pc:sldChg chg="del">
        <pc:chgData name="an seamo" userId="45d2434916b4c0d4" providerId="LiveId" clId="{A929952D-F962-4FD0-9E2F-168FD572AF60}" dt="2019-09-01T22:53:52.150" v="33" actId="2696"/>
        <pc:sldMkLst>
          <pc:docMk/>
          <pc:sldMk cId="787660781" sldId="1050"/>
        </pc:sldMkLst>
      </pc:sldChg>
      <pc:sldChg chg="del">
        <pc:chgData name="an seamo" userId="45d2434916b4c0d4" providerId="LiveId" clId="{A929952D-F962-4FD0-9E2F-168FD572AF60}" dt="2019-09-01T22:53:52.206" v="34" actId="2696"/>
        <pc:sldMkLst>
          <pc:docMk/>
          <pc:sldMk cId="4226777222" sldId="1051"/>
        </pc:sldMkLst>
      </pc:sldChg>
      <pc:sldChg chg="del">
        <pc:chgData name="an seamo" userId="45d2434916b4c0d4" providerId="LiveId" clId="{A929952D-F962-4FD0-9E2F-168FD572AF60}" dt="2019-09-01T22:53:51.707" v="24" actId="2696"/>
        <pc:sldMkLst>
          <pc:docMk/>
          <pc:sldMk cId="550815828" sldId="1053"/>
        </pc:sldMkLst>
      </pc:sldChg>
      <pc:sldChg chg="del">
        <pc:chgData name="an seamo" userId="45d2434916b4c0d4" providerId="LiveId" clId="{A929952D-F962-4FD0-9E2F-168FD572AF60}" dt="2019-09-01T22:53:51.738" v="25" actId="2696"/>
        <pc:sldMkLst>
          <pc:docMk/>
          <pc:sldMk cId="1000970245" sldId="1054"/>
        </pc:sldMkLst>
      </pc:sldChg>
      <pc:sldChg chg="del">
        <pc:chgData name="an seamo" userId="45d2434916b4c0d4" providerId="LiveId" clId="{A929952D-F962-4FD0-9E2F-168FD572AF60}" dt="2019-09-01T22:53:51.768" v="26" actId="2696"/>
        <pc:sldMkLst>
          <pc:docMk/>
          <pc:sldMk cId="3274508284" sldId="1055"/>
        </pc:sldMkLst>
      </pc:sldChg>
      <pc:sldChg chg="del">
        <pc:chgData name="an seamo" userId="45d2434916b4c0d4" providerId="LiveId" clId="{A929952D-F962-4FD0-9E2F-168FD572AF60}" dt="2019-09-01T22:53:51.810" v="27" actId="2696"/>
        <pc:sldMkLst>
          <pc:docMk/>
          <pc:sldMk cId="989701021" sldId="1056"/>
        </pc:sldMkLst>
      </pc:sldChg>
      <pc:sldChg chg="del">
        <pc:chgData name="an seamo" userId="45d2434916b4c0d4" providerId="LiveId" clId="{A929952D-F962-4FD0-9E2F-168FD572AF60}" dt="2019-09-01T22:53:51.854" v="28" actId="2696"/>
        <pc:sldMkLst>
          <pc:docMk/>
          <pc:sldMk cId="1851792814" sldId="1057"/>
        </pc:sldMkLst>
      </pc:sldChg>
      <pc:sldChg chg="del">
        <pc:chgData name="an seamo" userId="45d2434916b4c0d4" providerId="LiveId" clId="{A929952D-F962-4FD0-9E2F-168FD572AF60}" dt="2019-09-01T22:53:51.896" v="29" actId="2696"/>
        <pc:sldMkLst>
          <pc:docMk/>
          <pc:sldMk cId="2727601116" sldId="1058"/>
        </pc:sldMkLst>
      </pc:sldChg>
      <pc:sldChg chg="del">
        <pc:chgData name="an seamo" userId="45d2434916b4c0d4" providerId="LiveId" clId="{A929952D-F962-4FD0-9E2F-168FD572AF60}" dt="2019-09-01T22:53:51.942" v="30" actId="2696"/>
        <pc:sldMkLst>
          <pc:docMk/>
          <pc:sldMk cId="2346300175" sldId="1059"/>
        </pc:sldMkLst>
      </pc:sldChg>
      <pc:sldChg chg="del">
        <pc:chgData name="an seamo" userId="45d2434916b4c0d4" providerId="LiveId" clId="{A929952D-F962-4FD0-9E2F-168FD572AF60}" dt="2019-09-01T22:53:51.989" v="31" actId="2696"/>
        <pc:sldMkLst>
          <pc:docMk/>
          <pc:sldMk cId="2687562192" sldId="1060"/>
        </pc:sldMkLst>
      </pc:sldChg>
      <pc:sldChg chg="del">
        <pc:chgData name="an seamo" userId="45d2434916b4c0d4" providerId="LiveId" clId="{A929952D-F962-4FD0-9E2F-168FD572AF60}" dt="2019-09-01T22:53:52.109" v="32" actId="2696"/>
        <pc:sldMkLst>
          <pc:docMk/>
          <pc:sldMk cId="323461885" sldId="1061"/>
        </pc:sldMkLst>
      </pc:sldChg>
      <pc:sldChg chg="del">
        <pc:chgData name="an seamo" userId="45d2434916b4c0d4" providerId="LiveId" clId="{A929952D-F962-4FD0-9E2F-168FD572AF60}" dt="2019-09-01T22:53:52.371" v="35" actId="2696"/>
        <pc:sldMkLst>
          <pc:docMk/>
          <pc:sldMk cId="2015817012" sldId="1062"/>
        </pc:sldMkLst>
      </pc:sldChg>
      <pc:sldChg chg="del">
        <pc:chgData name="an seamo" userId="45d2434916b4c0d4" providerId="LiveId" clId="{A929952D-F962-4FD0-9E2F-168FD572AF60}" dt="2019-09-01T22:53:52.396" v="36" actId="2696"/>
        <pc:sldMkLst>
          <pc:docMk/>
          <pc:sldMk cId="3505572798" sldId="1063"/>
        </pc:sldMkLst>
      </pc:sldChg>
      <pc:sldChg chg="del">
        <pc:chgData name="an seamo" userId="45d2434916b4c0d4" providerId="LiveId" clId="{A929952D-F962-4FD0-9E2F-168FD572AF60}" dt="2019-09-01T22:53:52.475" v="38" actId="2696"/>
        <pc:sldMkLst>
          <pc:docMk/>
          <pc:sldMk cId="3090011866" sldId="1064"/>
        </pc:sldMkLst>
      </pc:sldChg>
      <pc:sldChg chg="del">
        <pc:chgData name="an seamo" userId="45d2434916b4c0d4" providerId="LiveId" clId="{A929952D-F962-4FD0-9E2F-168FD572AF60}" dt="2019-09-01T22:53:52.435" v="37" actId="2696"/>
        <pc:sldMkLst>
          <pc:docMk/>
          <pc:sldMk cId="4269639723" sldId="1068"/>
        </pc:sldMkLst>
      </pc:sldChg>
      <pc:sldChg chg="del">
        <pc:chgData name="an seamo" userId="45d2434916b4c0d4" providerId="LiveId" clId="{A929952D-F962-4FD0-9E2F-168FD572AF60}" dt="2019-09-01T22:53:52.506" v="39" actId="2696"/>
        <pc:sldMkLst>
          <pc:docMk/>
          <pc:sldMk cId="3781955331" sldId="1069"/>
        </pc:sldMkLst>
      </pc:sldChg>
      <pc:sldChg chg="del">
        <pc:chgData name="an seamo" userId="45d2434916b4c0d4" providerId="LiveId" clId="{A929952D-F962-4FD0-9E2F-168FD572AF60}" dt="2019-09-01T22:53:52.545" v="40" actId="2696"/>
        <pc:sldMkLst>
          <pc:docMk/>
          <pc:sldMk cId="1139266904" sldId="1070"/>
        </pc:sldMkLst>
      </pc:sldChg>
      <pc:sldChg chg="del">
        <pc:chgData name="an seamo" userId="45d2434916b4c0d4" providerId="LiveId" clId="{A929952D-F962-4FD0-9E2F-168FD572AF60}" dt="2019-09-01T22:53:52.712" v="44" actId="2696"/>
        <pc:sldMkLst>
          <pc:docMk/>
          <pc:sldMk cId="2213567537" sldId="1072"/>
        </pc:sldMkLst>
      </pc:sldChg>
      <pc:sldChg chg="del">
        <pc:chgData name="an seamo" userId="45d2434916b4c0d4" providerId="LiveId" clId="{A929952D-F962-4FD0-9E2F-168FD572AF60}" dt="2019-09-01T22:53:52.741" v="45" actId="2696"/>
        <pc:sldMkLst>
          <pc:docMk/>
          <pc:sldMk cId="1597686926" sldId="1073"/>
        </pc:sldMkLst>
      </pc:sldChg>
      <pc:sldChg chg="del">
        <pc:chgData name="an seamo" userId="45d2434916b4c0d4" providerId="LiveId" clId="{A929952D-F962-4FD0-9E2F-168FD572AF60}" dt="2019-09-01T22:53:52.818" v="47" actId="2696"/>
        <pc:sldMkLst>
          <pc:docMk/>
          <pc:sldMk cId="1167008276" sldId="1074"/>
        </pc:sldMkLst>
      </pc:sldChg>
      <pc:sldChg chg="del">
        <pc:chgData name="an seamo" userId="45d2434916b4c0d4" providerId="LiveId" clId="{A929952D-F962-4FD0-9E2F-168FD572AF60}" dt="2019-09-01T22:53:52.862" v="48" actId="2696"/>
        <pc:sldMkLst>
          <pc:docMk/>
          <pc:sldMk cId="1670604962" sldId="1075"/>
        </pc:sldMkLst>
      </pc:sldChg>
      <pc:sldChg chg="del">
        <pc:chgData name="an seamo" userId="45d2434916b4c0d4" providerId="LiveId" clId="{A929952D-F962-4FD0-9E2F-168FD572AF60}" dt="2019-09-01T22:53:53.140" v="54" actId="2696"/>
        <pc:sldMkLst>
          <pc:docMk/>
          <pc:sldMk cId="4211826290" sldId="1076"/>
        </pc:sldMkLst>
      </pc:sldChg>
      <pc:sldChg chg="del">
        <pc:chgData name="an seamo" userId="45d2434916b4c0d4" providerId="LiveId" clId="{A929952D-F962-4FD0-9E2F-168FD572AF60}" dt="2019-09-01T22:53:52.587" v="41" actId="2696"/>
        <pc:sldMkLst>
          <pc:docMk/>
          <pc:sldMk cId="1464192613" sldId="1077"/>
        </pc:sldMkLst>
      </pc:sldChg>
      <pc:sldChg chg="del">
        <pc:chgData name="an seamo" userId="45d2434916b4c0d4" providerId="LiveId" clId="{A929952D-F962-4FD0-9E2F-168FD572AF60}" dt="2019-09-01T22:53:52.630" v="42" actId="2696"/>
        <pc:sldMkLst>
          <pc:docMk/>
          <pc:sldMk cId="3431040885" sldId="1078"/>
        </pc:sldMkLst>
      </pc:sldChg>
      <pc:sldChg chg="del">
        <pc:chgData name="an seamo" userId="45d2434916b4c0d4" providerId="LiveId" clId="{A929952D-F962-4FD0-9E2F-168FD572AF60}" dt="2019-09-01T22:53:52.683" v="43" actId="2696"/>
        <pc:sldMkLst>
          <pc:docMk/>
          <pc:sldMk cId="3075942228" sldId="1079"/>
        </pc:sldMkLst>
      </pc:sldChg>
      <pc:sldChg chg="del">
        <pc:chgData name="an seamo" userId="45d2434916b4c0d4" providerId="LiveId" clId="{A929952D-F962-4FD0-9E2F-168FD572AF60}" dt="2019-09-01T22:53:52.774" v="46" actId="2696"/>
        <pc:sldMkLst>
          <pc:docMk/>
          <pc:sldMk cId="3980245979" sldId="1080"/>
        </pc:sldMkLst>
      </pc:sldChg>
      <pc:sldChg chg="del">
        <pc:chgData name="an seamo" userId="45d2434916b4c0d4" providerId="LiveId" clId="{A929952D-F962-4FD0-9E2F-168FD572AF60}" dt="2019-09-01T22:53:52.911" v="49" actId="2696"/>
        <pc:sldMkLst>
          <pc:docMk/>
          <pc:sldMk cId="3407518761" sldId="1081"/>
        </pc:sldMkLst>
      </pc:sldChg>
      <pc:sldChg chg="del">
        <pc:chgData name="an seamo" userId="45d2434916b4c0d4" providerId="LiveId" clId="{A929952D-F962-4FD0-9E2F-168FD572AF60}" dt="2019-09-01T22:53:52.956" v="50" actId="2696"/>
        <pc:sldMkLst>
          <pc:docMk/>
          <pc:sldMk cId="2344759595" sldId="1082"/>
        </pc:sldMkLst>
      </pc:sldChg>
      <pc:sldChg chg="del">
        <pc:chgData name="an seamo" userId="45d2434916b4c0d4" providerId="LiveId" clId="{A929952D-F962-4FD0-9E2F-168FD572AF60}" dt="2019-09-01T22:53:53.004" v="51" actId="2696"/>
        <pc:sldMkLst>
          <pc:docMk/>
          <pc:sldMk cId="1135113932" sldId="1083"/>
        </pc:sldMkLst>
      </pc:sldChg>
      <pc:sldChg chg="del">
        <pc:chgData name="an seamo" userId="45d2434916b4c0d4" providerId="LiveId" clId="{A929952D-F962-4FD0-9E2F-168FD572AF60}" dt="2019-09-01T22:53:53.053" v="52" actId="2696"/>
        <pc:sldMkLst>
          <pc:docMk/>
          <pc:sldMk cId="1319492893" sldId="1084"/>
        </pc:sldMkLst>
      </pc:sldChg>
      <pc:sldChg chg="del">
        <pc:chgData name="an seamo" userId="45d2434916b4c0d4" providerId="LiveId" clId="{A929952D-F962-4FD0-9E2F-168FD572AF60}" dt="2019-09-01T22:53:53.100" v="53" actId="2696"/>
        <pc:sldMkLst>
          <pc:docMk/>
          <pc:sldMk cId="863669802" sldId="1085"/>
        </pc:sldMkLst>
      </pc:sldChg>
      <pc:sldChg chg="del">
        <pc:chgData name="an seamo" userId="45d2434916b4c0d4" providerId="LiveId" clId="{A929952D-F962-4FD0-9E2F-168FD572AF60}" dt="2019-09-01T22:53:53.179" v="55" actId="2696"/>
        <pc:sldMkLst>
          <pc:docMk/>
          <pc:sldMk cId="858749662" sldId="1088"/>
        </pc:sldMkLst>
      </pc:sldChg>
      <pc:sldChg chg="del">
        <pc:chgData name="an seamo" userId="45d2434916b4c0d4" providerId="LiveId" clId="{A929952D-F962-4FD0-9E2F-168FD572AF60}" dt="2019-09-01T22:53:53.208" v="56" actId="2696"/>
        <pc:sldMkLst>
          <pc:docMk/>
          <pc:sldMk cId="3515387855" sldId="1089"/>
        </pc:sldMkLst>
      </pc:sldChg>
      <pc:sldChg chg="del">
        <pc:chgData name="an seamo" userId="45d2434916b4c0d4" providerId="LiveId" clId="{A929952D-F962-4FD0-9E2F-168FD572AF60}" dt="2019-09-01T22:53:53.250" v="57" actId="2696"/>
        <pc:sldMkLst>
          <pc:docMk/>
          <pc:sldMk cId="1060572349" sldId="1090"/>
        </pc:sldMkLst>
      </pc:sldChg>
      <pc:sldChg chg="del">
        <pc:chgData name="an seamo" userId="45d2434916b4c0d4" providerId="LiveId" clId="{A929952D-F962-4FD0-9E2F-168FD572AF60}" dt="2019-09-01T22:53:53.278" v="58" actId="2696"/>
        <pc:sldMkLst>
          <pc:docMk/>
          <pc:sldMk cId="2215441679" sldId="1091"/>
        </pc:sldMkLst>
      </pc:sldChg>
      <pc:sldChg chg="del">
        <pc:chgData name="an seamo" userId="45d2434916b4c0d4" providerId="LiveId" clId="{A929952D-F962-4FD0-9E2F-168FD572AF60}" dt="2019-09-01T22:53:53.536" v="61" actId="2696"/>
        <pc:sldMkLst>
          <pc:docMk/>
          <pc:sldMk cId="1409091174" sldId="1092"/>
        </pc:sldMkLst>
      </pc:sldChg>
      <pc:sldChg chg="del">
        <pc:chgData name="an seamo" userId="45d2434916b4c0d4" providerId="LiveId" clId="{A929952D-F962-4FD0-9E2F-168FD572AF60}" dt="2019-09-01T22:53:53.560" v="62" actId="2696"/>
        <pc:sldMkLst>
          <pc:docMk/>
          <pc:sldMk cId="2735586676" sldId="1093"/>
        </pc:sldMkLst>
      </pc:sldChg>
      <pc:sldChg chg="del">
        <pc:chgData name="an seamo" userId="45d2434916b4c0d4" providerId="LiveId" clId="{A929952D-F962-4FD0-9E2F-168FD572AF60}" dt="2019-09-01T22:53:53.592" v="63" actId="2696"/>
        <pc:sldMkLst>
          <pc:docMk/>
          <pc:sldMk cId="3777124004" sldId="1094"/>
        </pc:sldMkLst>
      </pc:sldChg>
      <pc:sldChg chg="del">
        <pc:chgData name="an seamo" userId="45d2434916b4c0d4" providerId="LiveId" clId="{A929952D-F962-4FD0-9E2F-168FD572AF60}" dt="2019-09-01T22:53:53.672" v="65" actId="2696"/>
        <pc:sldMkLst>
          <pc:docMk/>
          <pc:sldMk cId="2857779287" sldId="1095"/>
        </pc:sldMkLst>
      </pc:sldChg>
      <pc:sldChg chg="del">
        <pc:chgData name="an seamo" userId="45d2434916b4c0d4" providerId="LiveId" clId="{A929952D-F962-4FD0-9E2F-168FD572AF60}" dt="2019-09-01T22:53:53.860" v="70" actId="2696"/>
        <pc:sldMkLst>
          <pc:docMk/>
          <pc:sldMk cId="3413904504" sldId="1100"/>
        </pc:sldMkLst>
      </pc:sldChg>
      <pc:sldChg chg="del">
        <pc:chgData name="an seamo" userId="45d2434916b4c0d4" providerId="LiveId" clId="{A929952D-F962-4FD0-9E2F-168FD572AF60}" dt="2019-09-01T22:53:54.128" v="77" actId="2696"/>
        <pc:sldMkLst>
          <pc:docMk/>
          <pc:sldMk cId="2369187104" sldId="1101"/>
        </pc:sldMkLst>
      </pc:sldChg>
      <pc:sldChg chg="del">
        <pc:chgData name="an seamo" userId="45d2434916b4c0d4" providerId="LiveId" clId="{A929952D-F962-4FD0-9E2F-168FD572AF60}" dt="2019-09-01T22:53:54.165" v="78" actId="2696"/>
        <pc:sldMkLst>
          <pc:docMk/>
          <pc:sldMk cId="2753530012" sldId="1102"/>
        </pc:sldMkLst>
      </pc:sldChg>
      <pc:sldChg chg="del">
        <pc:chgData name="an seamo" userId="45d2434916b4c0d4" providerId="LiveId" clId="{A929952D-F962-4FD0-9E2F-168FD572AF60}" dt="2019-09-01T22:53:54.700" v="91" actId="2696"/>
        <pc:sldMkLst>
          <pc:docMk/>
          <pc:sldMk cId="4133374239" sldId="1104"/>
        </pc:sldMkLst>
      </pc:sldChg>
      <pc:sldChg chg="del">
        <pc:chgData name="an seamo" userId="45d2434916b4c0d4" providerId="LiveId" clId="{A929952D-F962-4FD0-9E2F-168FD572AF60}" dt="2019-09-01T22:53:54.737" v="92" actId="2696"/>
        <pc:sldMkLst>
          <pc:docMk/>
          <pc:sldMk cId="414174094" sldId="1105"/>
        </pc:sldMkLst>
      </pc:sldChg>
      <pc:sldChg chg="del">
        <pc:chgData name="an seamo" userId="45d2434916b4c0d4" providerId="LiveId" clId="{A929952D-F962-4FD0-9E2F-168FD572AF60}" dt="2019-09-01T22:53:54.773" v="93" actId="2696"/>
        <pc:sldMkLst>
          <pc:docMk/>
          <pc:sldMk cId="2359471999" sldId="1106"/>
        </pc:sldMkLst>
      </pc:sldChg>
      <pc:sldChg chg="del">
        <pc:chgData name="an seamo" userId="45d2434916b4c0d4" providerId="LiveId" clId="{A929952D-F962-4FD0-9E2F-168FD572AF60}" dt="2019-09-01T22:53:53.316" v="59" actId="2696"/>
        <pc:sldMkLst>
          <pc:docMk/>
          <pc:sldMk cId="1257911409" sldId="1123"/>
        </pc:sldMkLst>
      </pc:sldChg>
      <pc:sldChg chg="del">
        <pc:chgData name="an seamo" userId="45d2434916b4c0d4" providerId="LiveId" clId="{A929952D-F962-4FD0-9E2F-168FD572AF60}" dt="2019-09-01T22:53:53.377" v="60" actId="2696"/>
        <pc:sldMkLst>
          <pc:docMk/>
          <pc:sldMk cId="1554225139" sldId="1124"/>
        </pc:sldMkLst>
      </pc:sldChg>
      <pc:sldChg chg="del">
        <pc:chgData name="an seamo" userId="45d2434916b4c0d4" providerId="LiveId" clId="{A929952D-F962-4FD0-9E2F-168FD572AF60}" dt="2019-09-01T22:53:53.704" v="66" actId="2696"/>
        <pc:sldMkLst>
          <pc:docMk/>
          <pc:sldMk cId="832008019" sldId="1127"/>
        </pc:sldMkLst>
      </pc:sldChg>
      <pc:sldChg chg="del">
        <pc:chgData name="an seamo" userId="45d2434916b4c0d4" providerId="LiveId" clId="{A929952D-F962-4FD0-9E2F-168FD572AF60}" dt="2019-09-01T22:53:53.637" v="64" actId="2696"/>
        <pc:sldMkLst>
          <pc:docMk/>
          <pc:sldMk cId="2222858967" sldId="1128"/>
        </pc:sldMkLst>
      </pc:sldChg>
      <pc:sldChg chg="del">
        <pc:chgData name="an seamo" userId="45d2434916b4c0d4" providerId="LiveId" clId="{A929952D-F962-4FD0-9E2F-168FD572AF60}" dt="2019-09-01T22:53:53.737" v="67" actId="2696"/>
        <pc:sldMkLst>
          <pc:docMk/>
          <pc:sldMk cId="2917259531" sldId="1129"/>
        </pc:sldMkLst>
      </pc:sldChg>
      <pc:sldChg chg="del">
        <pc:chgData name="an seamo" userId="45d2434916b4c0d4" providerId="LiveId" clId="{A929952D-F962-4FD0-9E2F-168FD572AF60}" dt="2019-09-01T22:53:53.773" v="68" actId="2696"/>
        <pc:sldMkLst>
          <pc:docMk/>
          <pc:sldMk cId="2393075275" sldId="1130"/>
        </pc:sldMkLst>
      </pc:sldChg>
      <pc:sldChg chg="del">
        <pc:chgData name="an seamo" userId="45d2434916b4c0d4" providerId="LiveId" clId="{A929952D-F962-4FD0-9E2F-168FD572AF60}" dt="2019-09-01T22:53:53.828" v="69" actId="2696"/>
        <pc:sldMkLst>
          <pc:docMk/>
          <pc:sldMk cId="1164047551" sldId="1131"/>
        </pc:sldMkLst>
      </pc:sldChg>
      <pc:sldChg chg="del">
        <pc:chgData name="an seamo" userId="45d2434916b4c0d4" providerId="LiveId" clId="{A929952D-F962-4FD0-9E2F-168FD572AF60}" dt="2019-09-01T22:53:53.883" v="71" actId="2696"/>
        <pc:sldMkLst>
          <pc:docMk/>
          <pc:sldMk cId="3407599276" sldId="1132"/>
        </pc:sldMkLst>
      </pc:sldChg>
      <pc:sldChg chg="del">
        <pc:chgData name="an seamo" userId="45d2434916b4c0d4" providerId="LiveId" clId="{A929952D-F962-4FD0-9E2F-168FD572AF60}" dt="2019-09-01T22:53:53.924" v="72" actId="2696"/>
        <pc:sldMkLst>
          <pc:docMk/>
          <pc:sldMk cId="805075854" sldId="1133"/>
        </pc:sldMkLst>
      </pc:sldChg>
      <pc:sldChg chg="del">
        <pc:chgData name="an seamo" userId="45d2434916b4c0d4" providerId="LiveId" clId="{A929952D-F962-4FD0-9E2F-168FD572AF60}" dt="2019-09-01T22:53:53.961" v="73" actId="2696"/>
        <pc:sldMkLst>
          <pc:docMk/>
          <pc:sldMk cId="1571968858" sldId="1135"/>
        </pc:sldMkLst>
      </pc:sldChg>
      <pc:sldChg chg="del">
        <pc:chgData name="an seamo" userId="45d2434916b4c0d4" providerId="LiveId" clId="{A929952D-F962-4FD0-9E2F-168FD572AF60}" dt="2019-09-01T22:53:54.005" v="74" actId="2696"/>
        <pc:sldMkLst>
          <pc:docMk/>
          <pc:sldMk cId="1470561362" sldId="1136"/>
        </pc:sldMkLst>
      </pc:sldChg>
      <pc:sldChg chg="del">
        <pc:chgData name="an seamo" userId="45d2434916b4c0d4" providerId="LiveId" clId="{A929952D-F962-4FD0-9E2F-168FD572AF60}" dt="2019-09-01T22:53:54.060" v="75" actId="2696"/>
        <pc:sldMkLst>
          <pc:docMk/>
          <pc:sldMk cId="1148439614" sldId="1137"/>
        </pc:sldMkLst>
      </pc:sldChg>
      <pc:sldChg chg="del">
        <pc:chgData name="an seamo" userId="45d2434916b4c0d4" providerId="LiveId" clId="{A929952D-F962-4FD0-9E2F-168FD572AF60}" dt="2019-09-01T22:53:54.090" v="76" actId="2696"/>
        <pc:sldMkLst>
          <pc:docMk/>
          <pc:sldMk cId="1231469680" sldId="1138"/>
        </pc:sldMkLst>
      </pc:sldChg>
      <pc:sldChg chg="del">
        <pc:chgData name="an seamo" userId="45d2434916b4c0d4" providerId="LiveId" clId="{A929952D-F962-4FD0-9E2F-168FD572AF60}" dt="2019-09-01T22:53:54.198" v="79" actId="2696"/>
        <pc:sldMkLst>
          <pc:docMk/>
          <pc:sldMk cId="1360821850" sldId="1139"/>
        </pc:sldMkLst>
      </pc:sldChg>
      <pc:sldChg chg="del">
        <pc:chgData name="an seamo" userId="45d2434916b4c0d4" providerId="LiveId" clId="{A929952D-F962-4FD0-9E2F-168FD572AF60}" dt="2019-09-01T22:53:54.232" v="80" actId="2696"/>
        <pc:sldMkLst>
          <pc:docMk/>
          <pc:sldMk cId="520307315" sldId="1141"/>
        </pc:sldMkLst>
      </pc:sldChg>
      <pc:sldChg chg="del">
        <pc:chgData name="an seamo" userId="45d2434916b4c0d4" providerId="LiveId" clId="{A929952D-F962-4FD0-9E2F-168FD572AF60}" dt="2019-09-01T22:53:54.260" v="81" actId="2696"/>
        <pc:sldMkLst>
          <pc:docMk/>
          <pc:sldMk cId="1812960181" sldId="1142"/>
        </pc:sldMkLst>
      </pc:sldChg>
      <pc:sldChg chg="del">
        <pc:chgData name="an seamo" userId="45d2434916b4c0d4" providerId="LiveId" clId="{A929952D-F962-4FD0-9E2F-168FD572AF60}" dt="2019-09-01T22:53:54.301" v="82" actId="2696"/>
        <pc:sldMkLst>
          <pc:docMk/>
          <pc:sldMk cId="2612727339" sldId="1143"/>
        </pc:sldMkLst>
      </pc:sldChg>
      <pc:sldChg chg="del">
        <pc:chgData name="an seamo" userId="45d2434916b4c0d4" providerId="LiveId" clId="{A929952D-F962-4FD0-9E2F-168FD572AF60}" dt="2019-09-01T22:53:54.326" v="83" actId="2696"/>
        <pc:sldMkLst>
          <pc:docMk/>
          <pc:sldMk cId="3021561556" sldId="1144"/>
        </pc:sldMkLst>
      </pc:sldChg>
      <pc:sldChg chg="del">
        <pc:chgData name="an seamo" userId="45d2434916b4c0d4" providerId="LiveId" clId="{A929952D-F962-4FD0-9E2F-168FD572AF60}" dt="2019-09-01T22:53:54.355" v="84" actId="2696"/>
        <pc:sldMkLst>
          <pc:docMk/>
          <pc:sldMk cId="3747964198" sldId="1145"/>
        </pc:sldMkLst>
      </pc:sldChg>
      <pc:sldChg chg="del">
        <pc:chgData name="an seamo" userId="45d2434916b4c0d4" providerId="LiveId" clId="{A929952D-F962-4FD0-9E2F-168FD572AF60}" dt="2019-09-01T22:53:54.425" v="85" actId="2696"/>
        <pc:sldMkLst>
          <pc:docMk/>
          <pc:sldMk cId="550266174" sldId="1146"/>
        </pc:sldMkLst>
      </pc:sldChg>
      <pc:sldChg chg="del">
        <pc:chgData name="an seamo" userId="45d2434916b4c0d4" providerId="LiveId" clId="{A929952D-F962-4FD0-9E2F-168FD572AF60}" dt="2019-09-01T22:53:54.558" v="86" actId="2696"/>
        <pc:sldMkLst>
          <pc:docMk/>
          <pc:sldMk cId="1469127000" sldId="1147"/>
        </pc:sldMkLst>
      </pc:sldChg>
      <pc:sldChg chg="del">
        <pc:chgData name="an seamo" userId="45d2434916b4c0d4" providerId="LiveId" clId="{A929952D-F962-4FD0-9E2F-168FD572AF60}" dt="2019-09-01T22:53:54.588" v="87" actId="2696"/>
        <pc:sldMkLst>
          <pc:docMk/>
          <pc:sldMk cId="2141916968" sldId="1148"/>
        </pc:sldMkLst>
      </pc:sldChg>
      <pc:sldChg chg="del">
        <pc:chgData name="an seamo" userId="45d2434916b4c0d4" providerId="LiveId" clId="{A929952D-F962-4FD0-9E2F-168FD572AF60}" dt="2019-09-01T22:53:54.622" v="88" actId="2696"/>
        <pc:sldMkLst>
          <pc:docMk/>
          <pc:sldMk cId="2093019215" sldId="1149"/>
        </pc:sldMkLst>
      </pc:sldChg>
      <pc:sldChg chg="del">
        <pc:chgData name="an seamo" userId="45d2434916b4c0d4" providerId="LiveId" clId="{A929952D-F962-4FD0-9E2F-168FD572AF60}" dt="2019-09-01T22:53:54.647" v="89" actId="2696"/>
        <pc:sldMkLst>
          <pc:docMk/>
          <pc:sldMk cId="2479340498" sldId="1150"/>
        </pc:sldMkLst>
      </pc:sldChg>
      <pc:sldChg chg="del">
        <pc:chgData name="an seamo" userId="45d2434916b4c0d4" providerId="LiveId" clId="{A929952D-F962-4FD0-9E2F-168FD572AF60}" dt="2019-09-01T22:53:54.673" v="90" actId="2696"/>
        <pc:sldMkLst>
          <pc:docMk/>
          <pc:sldMk cId="1073064270" sldId="1151"/>
        </pc:sldMkLst>
      </pc:sldChg>
      <pc:sldChg chg="del">
        <pc:chgData name="an seamo" userId="45d2434916b4c0d4" providerId="LiveId" clId="{A929952D-F962-4FD0-9E2F-168FD572AF60}" dt="2019-09-01T22:53:54.802" v="94" actId="2696"/>
        <pc:sldMkLst>
          <pc:docMk/>
          <pc:sldMk cId="12288893" sldId="1152"/>
        </pc:sldMkLst>
      </pc:sldChg>
      <pc:sldChg chg="del">
        <pc:chgData name="an seamo" userId="45d2434916b4c0d4" providerId="LiveId" clId="{A929952D-F962-4FD0-9E2F-168FD572AF60}" dt="2019-09-01T22:53:54.829" v="95" actId="2696"/>
        <pc:sldMkLst>
          <pc:docMk/>
          <pc:sldMk cId="1739995312" sldId="1153"/>
        </pc:sldMkLst>
      </pc:sldChg>
      <pc:sldChg chg="del">
        <pc:chgData name="an seamo" userId="45d2434916b4c0d4" providerId="LiveId" clId="{A929952D-F962-4FD0-9E2F-168FD572AF60}" dt="2019-09-01T22:53:54.858" v="96" actId="2696"/>
        <pc:sldMkLst>
          <pc:docMk/>
          <pc:sldMk cId="4191367138" sldId="1154"/>
        </pc:sldMkLst>
      </pc:sldChg>
      <pc:sldChg chg="del">
        <pc:chgData name="an seamo" userId="45d2434916b4c0d4" providerId="LiveId" clId="{A929952D-F962-4FD0-9E2F-168FD572AF60}" dt="2019-09-01T22:53:54.895" v="97" actId="2696"/>
        <pc:sldMkLst>
          <pc:docMk/>
          <pc:sldMk cId="1390874309" sldId="1155"/>
        </pc:sldMkLst>
      </pc:sldChg>
      <pc:sldChg chg="del">
        <pc:chgData name="an seamo" userId="45d2434916b4c0d4" providerId="LiveId" clId="{A929952D-F962-4FD0-9E2F-168FD572AF60}" dt="2019-09-01T22:53:54.923" v="98" actId="2696"/>
        <pc:sldMkLst>
          <pc:docMk/>
          <pc:sldMk cId="557571042" sldId="1156"/>
        </pc:sldMkLst>
      </pc:sldChg>
      <pc:sldChg chg="del">
        <pc:chgData name="an seamo" userId="45d2434916b4c0d4" providerId="LiveId" clId="{A929952D-F962-4FD0-9E2F-168FD572AF60}" dt="2019-09-01T22:53:54.966" v="99" actId="2696"/>
        <pc:sldMkLst>
          <pc:docMk/>
          <pc:sldMk cId="3767646728" sldId="1157"/>
        </pc:sldMkLst>
      </pc:sldChg>
      <pc:sldChg chg="del">
        <pc:chgData name="an seamo" userId="45d2434916b4c0d4" providerId="LiveId" clId="{A929952D-F962-4FD0-9E2F-168FD572AF60}" dt="2019-09-01T22:53:55.039" v="100" actId="2696"/>
        <pc:sldMkLst>
          <pc:docMk/>
          <pc:sldMk cId="2440965754" sldId="1162"/>
        </pc:sldMkLst>
      </pc:sldChg>
      <pc:sldChg chg="del">
        <pc:chgData name="an seamo" userId="45d2434916b4c0d4" providerId="LiveId" clId="{A929952D-F962-4FD0-9E2F-168FD572AF60}" dt="2019-09-01T22:53:55.306" v="104" actId="2696"/>
        <pc:sldMkLst>
          <pc:docMk/>
          <pc:sldMk cId="2455171378" sldId="1167"/>
        </pc:sldMkLst>
      </pc:sldChg>
      <pc:sldChg chg="del">
        <pc:chgData name="an seamo" userId="45d2434916b4c0d4" providerId="LiveId" clId="{A929952D-F962-4FD0-9E2F-168FD572AF60}" dt="2019-09-01T22:53:55.336" v="105" actId="2696"/>
        <pc:sldMkLst>
          <pc:docMk/>
          <pc:sldMk cId="2669538486" sldId="1168"/>
        </pc:sldMkLst>
      </pc:sldChg>
      <pc:sldChg chg="del">
        <pc:chgData name="an seamo" userId="45d2434916b4c0d4" providerId="LiveId" clId="{A929952D-F962-4FD0-9E2F-168FD572AF60}" dt="2019-09-01T22:53:55.364" v="106" actId="2696"/>
        <pc:sldMkLst>
          <pc:docMk/>
          <pc:sldMk cId="1334555924" sldId="1169"/>
        </pc:sldMkLst>
      </pc:sldChg>
      <pc:sldChg chg="del">
        <pc:chgData name="an seamo" userId="45d2434916b4c0d4" providerId="LiveId" clId="{A929952D-F962-4FD0-9E2F-168FD572AF60}" dt="2019-09-01T22:53:55.697" v="113" actId="2696"/>
        <pc:sldMkLst>
          <pc:docMk/>
          <pc:sldMk cId="144324262" sldId="1170"/>
        </pc:sldMkLst>
      </pc:sldChg>
      <pc:sldChg chg="del">
        <pc:chgData name="an seamo" userId="45d2434916b4c0d4" providerId="LiveId" clId="{A929952D-F962-4FD0-9E2F-168FD572AF60}" dt="2019-09-01T22:53:55.736" v="114" actId="2696"/>
        <pc:sldMkLst>
          <pc:docMk/>
          <pc:sldMk cId="794984193" sldId="1176"/>
        </pc:sldMkLst>
      </pc:sldChg>
      <pc:sldChg chg="del">
        <pc:chgData name="an seamo" userId="45d2434916b4c0d4" providerId="LiveId" clId="{A929952D-F962-4FD0-9E2F-168FD572AF60}" dt="2019-09-01T22:53:55.768" v="115" actId="2696"/>
        <pc:sldMkLst>
          <pc:docMk/>
          <pc:sldMk cId="344327819" sldId="1178"/>
        </pc:sldMkLst>
      </pc:sldChg>
      <pc:sldChg chg="del">
        <pc:chgData name="an seamo" userId="45d2434916b4c0d4" providerId="LiveId" clId="{A929952D-F962-4FD0-9E2F-168FD572AF60}" dt="2019-09-01T22:53:55.956" v="121" actId="2696"/>
        <pc:sldMkLst>
          <pc:docMk/>
          <pc:sldMk cId="1739896762" sldId="1179"/>
        </pc:sldMkLst>
      </pc:sldChg>
      <pc:sldChg chg="del">
        <pc:chgData name="an seamo" userId="45d2434916b4c0d4" providerId="LiveId" clId="{A929952D-F962-4FD0-9E2F-168FD572AF60}" dt="2019-09-01T22:53:56.097" v="125" actId="2696"/>
        <pc:sldMkLst>
          <pc:docMk/>
          <pc:sldMk cId="2229902491" sldId="1180"/>
        </pc:sldMkLst>
      </pc:sldChg>
      <pc:sldChg chg="del">
        <pc:chgData name="an seamo" userId="45d2434916b4c0d4" providerId="LiveId" clId="{A929952D-F962-4FD0-9E2F-168FD572AF60}" dt="2019-09-01T22:53:56.135" v="126" actId="2696"/>
        <pc:sldMkLst>
          <pc:docMk/>
          <pc:sldMk cId="2791931053" sldId="1182"/>
        </pc:sldMkLst>
      </pc:sldChg>
      <pc:sldChg chg="del">
        <pc:chgData name="an seamo" userId="45d2434916b4c0d4" providerId="LiveId" clId="{A929952D-F962-4FD0-9E2F-168FD572AF60}" dt="2019-09-01T22:53:56.177" v="127" actId="2696"/>
        <pc:sldMkLst>
          <pc:docMk/>
          <pc:sldMk cId="1870540720" sldId="1183"/>
        </pc:sldMkLst>
      </pc:sldChg>
      <pc:sldChg chg="del">
        <pc:chgData name="an seamo" userId="45d2434916b4c0d4" providerId="LiveId" clId="{A929952D-F962-4FD0-9E2F-168FD572AF60}" dt="2019-09-01T22:53:55.203" v="101" actId="2696"/>
        <pc:sldMkLst>
          <pc:docMk/>
          <pc:sldMk cId="2369525072" sldId="1185"/>
        </pc:sldMkLst>
      </pc:sldChg>
      <pc:sldChg chg="del">
        <pc:chgData name="an seamo" userId="45d2434916b4c0d4" providerId="LiveId" clId="{A929952D-F962-4FD0-9E2F-168FD572AF60}" dt="2019-09-01T22:53:55.240" v="102" actId="2696"/>
        <pc:sldMkLst>
          <pc:docMk/>
          <pc:sldMk cId="2069103569" sldId="1186"/>
        </pc:sldMkLst>
      </pc:sldChg>
      <pc:sldChg chg="del">
        <pc:chgData name="an seamo" userId="45d2434916b4c0d4" providerId="LiveId" clId="{A929952D-F962-4FD0-9E2F-168FD572AF60}" dt="2019-09-01T22:53:55.280" v="103" actId="2696"/>
        <pc:sldMkLst>
          <pc:docMk/>
          <pc:sldMk cId="1306590144" sldId="1187"/>
        </pc:sldMkLst>
      </pc:sldChg>
      <pc:sldChg chg="del">
        <pc:chgData name="an seamo" userId="45d2434916b4c0d4" providerId="LiveId" clId="{A929952D-F962-4FD0-9E2F-168FD572AF60}" dt="2019-09-01T22:53:55.405" v="107" actId="2696"/>
        <pc:sldMkLst>
          <pc:docMk/>
          <pc:sldMk cId="3045187288" sldId="1189"/>
        </pc:sldMkLst>
      </pc:sldChg>
      <pc:sldChg chg="del">
        <pc:chgData name="an seamo" userId="45d2434916b4c0d4" providerId="LiveId" clId="{A929952D-F962-4FD0-9E2F-168FD572AF60}" dt="2019-09-01T22:53:55.435" v="108" actId="2696"/>
        <pc:sldMkLst>
          <pc:docMk/>
          <pc:sldMk cId="2095876097" sldId="1190"/>
        </pc:sldMkLst>
      </pc:sldChg>
      <pc:sldChg chg="del">
        <pc:chgData name="an seamo" userId="45d2434916b4c0d4" providerId="LiveId" clId="{A929952D-F962-4FD0-9E2F-168FD572AF60}" dt="2019-09-01T22:53:55.484" v="109" actId="2696"/>
        <pc:sldMkLst>
          <pc:docMk/>
          <pc:sldMk cId="181461207" sldId="1191"/>
        </pc:sldMkLst>
      </pc:sldChg>
      <pc:sldChg chg="del">
        <pc:chgData name="an seamo" userId="45d2434916b4c0d4" providerId="LiveId" clId="{A929952D-F962-4FD0-9E2F-168FD572AF60}" dt="2019-09-01T22:53:55.504" v="110" actId="2696"/>
        <pc:sldMkLst>
          <pc:docMk/>
          <pc:sldMk cId="643898243" sldId="1192"/>
        </pc:sldMkLst>
      </pc:sldChg>
      <pc:sldChg chg="del">
        <pc:chgData name="an seamo" userId="45d2434916b4c0d4" providerId="LiveId" clId="{A929952D-F962-4FD0-9E2F-168FD572AF60}" dt="2019-09-01T22:53:55.667" v="112" actId="2696"/>
        <pc:sldMkLst>
          <pc:docMk/>
          <pc:sldMk cId="3366116893" sldId="1193"/>
        </pc:sldMkLst>
      </pc:sldChg>
      <pc:sldChg chg="del">
        <pc:chgData name="an seamo" userId="45d2434916b4c0d4" providerId="LiveId" clId="{A929952D-F962-4FD0-9E2F-168FD572AF60}" dt="2019-09-01T22:53:55.794" v="116" actId="2696"/>
        <pc:sldMkLst>
          <pc:docMk/>
          <pc:sldMk cId="1519876810" sldId="1195"/>
        </pc:sldMkLst>
      </pc:sldChg>
      <pc:sldChg chg="del">
        <pc:chgData name="an seamo" userId="45d2434916b4c0d4" providerId="LiveId" clId="{A929952D-F962-4FD0-9E2F-168FD572AF60}" dt="2019-09-01T22:53:55.827" v="117" actId="2696"/>
        <pc:sldMkLst>
          <pc:docMk/>
          <pc:sldMk cId="4073654448" sldId="1196"/>
        </pc:sldMkLst>
      </pc:sldChg>
      <pc:sldChg chg="del">
        <pc:chgData name="an seamo" userId="45d2434916b4c0d4" providerId="LiveId" clId="{A929952D-F962-4FD0-9E2F-168FD572AF60}" dt="2019-09-01T22:53:55.852" v="118" actId="2696"/>
        <pc:sldMkLst>
          <pc:docMk/>
          <pc:sldMk cId="2546207964" sldId="1197"/>
        </pc:sldMkLst>
      </pc:sldChg>
      <pc:sldChg chg="del">
        <pc:chgData name="an seamo" userId="45d2434916b4c0d4" providerId="LiveId" clId="{A929952D-F962-4FD0-9E2F-168FD572AF60}" dt="2019-09-01T22:53:55.882" v="119" actId="2696"/>
        <pc:sldMkLst>
          <pc:docMk/>
          <pc:sldMk cId="2698889305" sldId="1198"/>
        </pc:sldMkLst>
      </pc:sldChg>
      <pc:sldChg chg="del">
        <pc:chgData name="an seamo" userId="45d2434916b4c0d4" providerId="LiveId" clId="{A929952D-F962-4FD0-9E2F-168FD572AF60}" dt="2019-09-01T22:53:55.918" v="120" actId="2696"/>
        <pc:sldMkLst>
          <pc:docMk/>
          <pc:sldMk cId="2334601146" sldId="1199"/>
        </pc:sldMkLst>
      </pc:sldChg>
      <pc:sldChg chg="del">
        <pc:chgData name="an seamo" userId="45d2434916b4c0d4" providerId="LiveId" clId="{A929952D-F962-4FD0-9E2F-168FD572AF60}" dt="2019-09-01T22:53:56.034" v="123" actId="2696"/>
        <pc:sldMkLst>
          <pc:docMk/>
          <pc:sldMk cId="2562238614" sldId="1201"/>
        </pc:sldMkLst>
      </pc:sldChg>
      <pc:sldChg chg="del">
        <pc:chgData name="an seamo" userId="45d2434916b4c0d4" providerId="LiveId" clId="{A929952D-F962-4FD0-9E2F-168FD572AF60}" dt="2019-09-01T22:53:56.002" v="122" actId="2696"/>
        <pc:sldMkLst>
          <pc:docMk/>
          <pc:sldMk cId="176848658" sldId="1202"/>
        </pc:sldMkLst>
      </pc:sldChg>
      <pc:sldChg chg="del">
        <pc:chgData name="an seamo" userId="45d2434916b4c0d4" providerId="LiveId" clId="{A929952D-F962-4FD0-9E2F-168FD572AF60}" dt="2019-09-01T22:53:56.070" v="124" actId="2696"/>
        <pc:sldMkLst>
          <pc:docMk/>
          <pc:sldMk cId="543344075" sldId="1203"/>
        </pc:sldMkLst>
      </pc:sldChg>
      <pc:sldChg chg="del">
        <pc:chgData name="an seamo" userId="45d2434916b4c0d4" providerId="LiveId" clId="{A929952D-F962-4FD0-9E2F-168FD572AF60}" dt="2019-09-01T22:53:56.215" v="128" actId="2696"/>
        <pc:sldMkLst>
          <pc:docMk/>
          <pc:sldMk cId="428317322" sldId="1205"/>
        </pc:sldMkLst>
      </pc:sldChg>
      <pc:sldChg chg="del">
        <pc:chgData name="an seamo" userId="45d2434916b4c0d4" providerId="LiveId" clId="{A929952D-F962-4FD0-9E2F-168FD572AF60}" dt="2019-09-01T22:53:56.359" v="132" actId="2696"/>
        <pc:sldMkLst>
          <pc:docMk/>
          <pc:sldMk cId="1659872432" sldId="1206"/>
        </pc:sldMkLst>
      </pc:sldChg>
      <pc:sldChg chg="del">
        <pc:chgData name="an seamo" userId="45d2434916b4c0d4" providerId="LiveId" clId="{A929952D-F962-4FD0-9E2F-168FD572AF60}" dt="2019-09-01T22:53:56.403" v="133" actId="2696"/>
        <pc:sldMkLst>
          <pc:docMk/>
          <pc:sldMk cId="2867400400" sldId="1207"/>
        </pc:sldMkLst>
      </pc:sldChg>
      <pc:sldChg chg="del">
        <pc:chgData name="an seamo" userId="45d2434916b4c0d4" providerId="LiveId" clId="{A929952D-F962-4FD0-9E2F-168FD572AF60}" dt="2019-09-01T22:53:56.448" v="134" actId="2696"/>
        <pc:sldMkLst>
          <pc:docMk/>
          <pc:sldMk cId="1684926117" sldId="1208"/>
        </pc:sldMkLst>
      </pc:sldChg>
      <pc:sldChg chg="del">
        <pc:chgData name="an seamo" userId="45d2434916b4c0d4" providerId="LiveId" clId="{A929952D-F962-4FD0-9E2F-168FD572AF60}" dt="2019-09-01T22:53:56.478" v="135" actId="2696"/>
        <pc:sldMkLst>
          <pc:docMk/>
          <pc:sldMk cId="1527869067" sldId="1210"/>
        </pc:sldMkLst>
      </pc:sldChg>
      <pc:sldChg chg="del">
        <pc:chgData name="an seamo" userId="45d2434916b4c0d4" providerId="LiveId" clId="{A929952D-F962-4FD0-9E2F-168FD572AF60}" dt="2019-09-01T22:53:56.515" v="136" actId="2696"/>
        <pc:sldMkLst>
          <pc:docMk/>
          <pc:sldMk cId="1781105838" sldId="1211"/>
        </pc:sldMkLst>
      </pc:sldChg>
      <pc:sldChg chg="del">
        <pc:chgData name="an seamo" userId="45d2434916b4c0d4" providerId="LiveId" clId="{A929952D-F962-4FD0-9E2F-168FD572AF60}" dt="2019-09-01T22:53:56.545" v="137" actId="2696"/>
        <pc:sldMkLst>
          <pc:docMk/>
          <pc:sldMk cId="2199702911" sldId="1212"/>
        </pc:sldMkLst>
      </pc:sldChg>
      <pc:sldChg chg="del">
        <pc:chgData name="an seamo" userId="45d2434916b4c0d4" providerId="LiveId" clId="{A929952D-F962-4FD0-9E2F-168FD572AF60}" dt="2019-09-01T22:53:56.618" v="139" actId="2696"/>
        <pc:sldMkLst>
          <pc:docMk/>
          <pc:sldMk cId="2343569943" sldId="1213"/>
        </pc:sldMkLst>
      </pc:sldChg>
      <pc:sldChg chg="del">
        <pc:chgData name="an seamo" userId="45d2434916b4c0d4" providerId="LiveId" clId="{A929952D-F962-4FD0-9E2F-168FD572AF60}" dt="2019-09-01T22:53:56.662" v="140" actId="2696"/>
        <pc:sldMkLst>
          <pc:docMk/>
          <pc:sldMk cId="2107420162" sldId="1214"/>
        </pc:sldMkLst>
      </pc:sldChg>
      <pc:sldChg chg="del">
        <pc:chgData name="an seamo" userId="45d2434916b4c0d4" providerId="LiveId" clId="{A929952D-F962-4FD0-9E2F-168FD572AF60}" dt="2019-09-01T22:53:56.697" v="141" actId="2696"/>
        <pc:sldMkLst>
          <pc:docMk/>
          <pc:sldMk cId="2635357121" sldId="1215"/>
        </pc:sldMkLst>
      </pc:sldChg>
      <pc:sldChg chg="del">
        <pc:chgData name="an seamo" userId="45d2434916b4c0d4" providerId="LiveId" clId="{A929952D-F962-4FD0-9E2F-168FD572AF60}" dt="2019-09-01T22:53:56.731" v="142" actId="2696"/>
        <pc:sldMkLst>
          <pc:docMk/>
          <pc:sldMk cId="1589341212" sldId="1216"/>
        </pc:sldMkLst>
      </pc:sldChg>
      <pc:sldChg chg="del">
        <pc:chgData name="an seamo" userId="45d2434916b4c0d4" providerId="LiveId" clId="{A929952D-F962-4FD0-9E2F-168FD572AF60}" dt="2019-09-01T22:53:56.775" v="143" actId="2696"/>
        <pc:sldMkLst>
          <pc:docMk/>
          <pc:sldMk cId="1714070998" sldId="1217"/>
        </pc:sldMkLst>
      </pc:sldChg>
      <pc:sldChg chg="del">
        <pc:chgData name="an seamo" userId="45d2434916b4c0d4" providerId="LiveId" clId="{A929952D-F962-4FD0-9E2F-168FD572AF60}" dt="2019-09-01T22:53:56.815" v="144" actId="2696"/>
        <pc:sldMkLst>
          <pc:docMk/>
          <pc:sldMk cId="1008371629" sldId="1221"/>
        </pc:sldMkLst>
      </pc:sldChg>
      <pc:sldChg chg="del">
        <pc:chgData name="an seamo" userId="45d2434916b4c0d4" providerId="LiveId" clId="{A929952D-F962-4FD0-9E2F-168FD572AF60}" dt="2019-09-01T22:53:56.853" v="145" actId="2696"/>
        <pc:sldMkLst>
          <pc:docMk/>
          <pc:sldMk cId="979001665" sldId="1222"/>
        </pc:sldMkLst>
      </pc:sldChg>
      <pc:sldChg chg="del">
        <pc:chgData name="an seamo" userId="45d2434916b4c0d4" providerId="LiveId" clId="{A929952D-F962-4FD0-9E2F-168FD572AF60}" dt="2019-09-01T22:53:56.884" v="146" actId="2696"/>
        <pc:sldMkLst>
          <pc:docMk/>
          <pc:sldMk cId="496441923" sldId="1223"/>
        </pc:sldMkLst>
      </pc:sldChg>
      <pc:sldChg chg="del">
        <pc:chgData name="an seamo" userId="45d2434916b4c0d4" providerId="LiveId" clId="{A929952D-F962-4FD0-9E2F-168FD572AF60}" dt="2019-09-01T22:53:56.912" v="147" actId="2696"/>
        <pc:sldMkLst>
          <pc:docMk/>
          <pc:sldMk cId="2411241394" sldId="1224"/>
        </pc:sldMkLst>
      </pc:sldChg>
      <pc:sldChg chg="del">
        <pc:chgData name="an seamo" userId="45d2434916b4c0d4" providerId="LiveId" clId="{A929952D-F962-4FD0-9E2F-168FD572AF60}" dt="2019-09-01T22:53:56.938" v="148" actId="2696"/>
        <pc:sldMkLst>
          <pc:docMk/>
          <pc:sldMk cId="3277494009" sldId="1225"/>
        </pc:sldMkLst>
      </pc:sldChg>
      <pc:sldChg chg="del">
        <pc:chgData name="an seamo" userId="45d2434916b4c0d4" providerId="LiveId" clId="{A929952D-F962-4FD0-9E2F-168FD572AF60}" dt="2019-09-01T22:53:56.974" v="149" actId="2696"/>
        <pc:sldMkLst>
          <pc:docMk/>
          <pc:sldMk cId="3860902526" sldId="1226"/>
        </pc:sldMkLst>
      </pc:sldChg>
      <pc:sldChg chg="del">
        <pc:chgData name="an seamo" userId="45d2434916b4c0d4" providerId="LiveId" clId="{A929952D-F962-4FD0-9E2F-168FD572AF60}" dt="2019-09-01T22:53:57.019" v="150" actId="2696"/>
        <pc:sldMkLst>
          <pc:docMk/>
          <pc:sldMk cId="2899058311" sldId="1227"/>
        </pc:sldMkLst>
      </pc:sldChg>
      <pc:sldChg chg="del">
        <pc:chgData name="an seamo" userId="45d2434916b4c0d4" providerId="LiveId" clId="{A929952D-F962-4FD0-9E2F-168FD572AF60}" dt="2019-09-01T22:53:57.050" v="151" actId="2696"/>
        <pc:sldMkLst>
          <pc:docMk/>
          <pc:sldMk cId="1827808728" sldId="1228"/>
        </pc:sldMkLst>
      </pc:sldChg>
      <pc:sldChg chg="del">
        <pc:chgData name="an seamo" userId="45d2434916b4c0d4" providerId="LiveId" clId="{A929952D-F962-4FD0-9E2F-168FD572AF60}" dt="2019-09-01T22:53:57.089" v="152" actId="2696"/>
        <pc:sldMkLst>
          <pc:docMk/>
          <pc:sldMk cId="1438662680" sldId="1229"/>
        </pc:sldMkLst>
      </pc:sldChg>
      <pc:sldChg chg="del">
        <pc:chgData name="an seamo" userId="45d2434916b4c0d4" providerId="LiveId" clId="{A929952D-F962-4FD0-9E2F-168FD572AF60}" dt="2019-09-01T22:53:57.131" v="153" actId="2696"/>
        <pc:sldMkLst>
          <pc:docMk/>
          <pc:sldMk cId="1854938332" sldId="1231"/>
        </pc:sldMkLst>
      </pc:sldChg>
      <pc:sldChg chg="del">
        <pc:chgData name="an seamo" userId="45d2434916b4c0d4" providerId="LiveId" clId="{A929952D-F962-4FD0-9E2F-168FD572AF60}" dt="2019-09-01T22:53:57.186" v="154" actId="2696"/>
        <pc:sldMkLst>
          <pc:docMk/>
          <pc:sldMk cId="3745929052" sldId="1232"/>
        </pc:sldMkLst>
      </pc:sldChg>
      <pc:sldChg chg="del">
        <pc:chgData name="an seamo" userId="45d2434916b4c0d4" providerId="LiveId" clId="{A929952D-F962-4FD0-9E2F-168FD572AF60}" dt="2019-09-01T22:53:57.220" v="155" actId="2696"/>
        <pc:sldMkLst>
          <pc:docMk/>
          <pc:sldMk cId="2137440292" sldId="1233"/>
        </pc:sldMkLst>
      </pc:sldChg>
      <pc:sldChg chg="del">
        <pc:chgData name="an seamo" userId="45d2434916b4c0d4" providerId="LiveId" clId="{A929952D-F962-4FD0-9E2F-168FD572AF60}" dt="2019-09-01T22:53:57.256" v="156" actId="2696"/>
        <pc:sldMkLst>
          <pc:docMk/>
          <pc:sldMk cId="3531504786" sldId="1234"/>
        </pc:sldMkLst>
      </pc:sldChg>
      <pc:sldChg chg="del">
        <pc:chgData name="an seamo" userId="45d2434916b4c0d4" providerId="LiveId" clId="{A929952D-F962-4FD0-9E2F-168FD572AF60}" dt="2019-09-01T22:53:57.294" v="157" actId="2696"/>
        <pc:sldMkLst>
          <pc:docMk/>
          <pc:sldMk cId="2267214176" sldId="1235"/>
        </pc:sldMkLst>
      </pc:sldChg>
      <pc:sldChg chg="del">
        <pc:chgData name="an seamo" userId="45d2434916b4c0d4" providerId="LiveId" clId="{A929952D-F962-4FD0-9E2F-168FD572AF60}" dt="2019-09-01T22:53:57.327" v="158" actId="2696"/>
        <pc:sldMkLst>
          <pc:docMk/>
          <pc:sldMk cId="314227970" sldId="1236"/>
        </pc:sldMkLst>
      </pc:sldChg>
      <pc:sldChg chg="del">
        <pc:chgData name="an seamo" userId="45d2434916b4c0d4" providerId="LiveId" clId="{A929952D-F962-4FD0-9E2F-168FD572AF60}" dt="2019-09-01T22:53:57.360" v="159" actId="2696"/>
        <pc:sldMkLst>
          <pc:docMk/>
          <pc:sldMk cId="4231085747" sldId="1237"/>
        </pc:sldMkLst>
      </pc:sldChg>
      <pc:sldChg chg="del">
        <pc:chgData name="an seamo" userId="45d2434916b4c0d4" providerId="LiveId" clId="{A929952D-F962-4FD0-9E2F-168FD572AF60}" dt="2019-09-01T22:53:57.394" v="160" actId="2696"/>
        <pc:sldMkLst>
          <pc:docMk/>
          <pc:sldMk cId="1442363571" sldId="1238"/>
        </pc:sldMkLst>
      </pc:sldChg>
      <pc:sldChg chg="del">
        <pc:chgData name="an seamo" userId="45d2434916b4c0d4" providerId="LiveId" clId="{A929952D-F962-4FD0-9E2F-168FD572AF60}" dt="2019-09-01T22:53:57.422" v="161" actId="2696"/>
        <pc:sldMkLst>
          <pc:docMk/>
          <pc:sldMk cId="2220078818" sldId="1239"/>
        </pc:sldMkLst>
      </pc:sldChg>
      <pc:sldChg chg="del">
        <pc:chgData name="an seamo" userId="45d2434916b4c0d4" providerId="LiveId" clId="{A929952D-F962-4FD0-9E2F-168FD572AF60}" dt="2019-09-01T22:53:57.457" v="162" actId="2696"/>
        <pc:sldMkLst>
          <pc:docMk/>
          <pc:sldMk cId="1342319281" sldId="1240"/>
        </pc:sldMkLst>
      </pc:sldChg>
      <pc:sldChg chg="del">
        <pc:chgData name="an seamo" userId="45d2434916b4c0d4" providerId="LiveId" clId="{A929952D-F962-4FD0-9E2F-168FD572AF60}" dt="2019-09-01T22:53:57.486" v="163" actId="2696"/>
        <pc:sldMkLst>
          <pc:docMk/>
          <pc:sldMk cId="3158115636" sldId="1241"/>
        </pc:sldMkLst>
      </pc:sldChg>
      <pc:sldChg chg="del">
        <pc:chgData name="an seamo" userId="45d2434916b4c0d4" providerId="LiveId" clId="{A929952D-F962-4FD0-9E2F-168FD572AF60}" dt="2019-09-01T22:53:57.515" v="164" actId="2696"/>
        <pc:sldMkLst>
          <pc:docMk/>
          <pc:sldMk cId="586451238" sldId="1242"/>
        </pc:sldMkLst>
      </pc:sldChg>
      <pc:sldChg chg="del">
        <pc:chgData name="an seamo" userId="45d2434916b4c0d4" providerId="LiveId" clId="{A929952D-F962-4FD0-9E2F-168FD572AF60}" dt="2019-09-01T22:53:57.549" v="165" actId="2696"/>
        <pc:sldMkLst>
          <pc:docMk/>
          <pc:sldMk cId="4225674003" sldId="1243"/>
        </pc:sldMkLst>
      </pc:sldChg>
      <pc:sldChg chg="del">
        <pc:chgData name="an seamo" userId="45d2434916b4c0d4" providerId="LiveId" clId="{A929952D-F962-4FD0-9E2F-168FD572AF60}" dt="2019-09-01T22:53:57.591" v="166" actId="2696"/>
        <pc:sldMkLst>
          <pc:docMk/>
          <pc:sldMk cId="2644360924" sldId="1244"/>
        </pc:sldMkLst>
      </pc:sldChg>
      <pc:sldChg chg="del">
        <pc:chgData name="an seamo" userId="45d2434916b4c0d4" providerId="LiveId" clId="{A929952D-F962-4FD0-9E2F-168FD572AF60}" dt="2019-09-01T22:53:57.638" v="167" actId="2696"/>
        <pc:sldMkLst>
          <pc:docMk/>
          <pc:sldMk cId="902734312" sldId="1245"/>
        </pc:sldMkLst>
      </pc:sldChg>
      <pc:sldChg chg="del">
        <pc:chgData name="an seamo" userId="45d2434916b4c0d4" providerId="LiveId" clId="{A929952D-F962-4FD0-9E2F-168FD572AF60}" dt="2019-09-01T22:53:57.670" v="168" actId="2696"/>
        <pc:sldMkLst>
          <pc:docMk/>
          <pc:sldMk cId="805192588" sldId="1246"/>
        </pc:sldMkLst>
      </pc:sldChg>
      <pc:sldChg chg="del">
        <pc:chgData name="an seamo" userId="45d2434916b4c0d4" providerId="LiveId" clId="{A929952D-F962-4FD0-9E2F-168FD572AF60}" dt="2019-09-01T22:53:57.701" v="169" actId="2696"/>
        <pc:sldMkLst>
          <pc:docMk/>
          <pc:sldMk cId="1278305487" sldId="1247"/>
        </pc:sldMkLst>
      </pc:sldChg>
      <pc:sldChg chg="del">
        <pc:chgData name="an seamo" userId="45d2434916b4c0d4" providerId="LiveId" clId="{A929952D-F962-4FD0-9E2F-168FD572AF60}" dt="2019-09-01T22:53:57.732" v="170" actId="2696"/>
        <pc:sldMkLst>
          <pc:docMk/>
          <pc:sldMk cId="1034378856" sldId="1248"/>
        </pc:sldMkLst>
      </pc:sldChg>
      <pc:sldChg chg="del">
        <pc:chgData name="an seamo" userId="45d2434916b4c0d4" providerId="LiveId" clId="{A929952D-F962-4FD0-9E2F-168FD572AF60}" dt="2019-09-01T22:53:57.767" v="171" actId="2696"/>
        <pc:sldMkLst>
          <pc:docMk/>
          <pc:sldMk cId="2086859230" sldId="1249"/>
        </pc:sldMkLst>
      </pc:sldChg>
      <pc:sldChg chg="del">
        <pc:chgData name="an seamo" userId="45d2434916b4c0d4" providerId="LiveId" clId="{A929952D-F962-4FD0-9E2F-168FD572AF60}" dt="2019-09-01T22:53:57.800" v="172" actId="2696"/>
        <pc:sldMkLst>
          <pc:docMk/>
          <pc:sldMk cId="1988786174" sldId="1250"/>
        </pc:sldMkLst>
      </pc:sldChg>
      <pc:sldChg chg="del">
        <pc:chgData name="an seamo" userId="45d2434916b4c0d4" providerId="LiveId" clId="{A929952D-F962-4FD0-9E2F-168FD572AF60}" dt="2019-09-01T22:53:57.830" v="173" actId="2696"/>
        <pc:sldMkLst>
          <pc:docMk/>
          <pc:sldMk cId="2351728461" sldId="1251"/>
        </pc:sldMkLst>
      </pc:sldChg>
      <pc:sldChg chg="del">
        <pc:chgData name="an seamo" userId="45d2434916b4c0d4" providerId="LiveId" clId="{A929952D-F962-4FD0-9E2F-168FD572AF60}" dt="2019-09-01T22:53:57.914" v="175" actId="2696"/>
        <pc:sldMkLst>
          <pc:docMk/>
          <pc:sldMk cId="3889688681" sldId="1252"/>
        </pc:sldMkLst>
      </pc:sldChg>
      <pc:sldChg chg="del">
        <pc:chgData name="an seamo" userId="45d2434916b4c0d4" providerId="LiveId" clId="{A929952D-F962-4FD0-9E2F-168FD572AF60}" dt="2019-09-01T22:53:58.131" v="177" actId="2696"/>
        <pc:sldMkLst>
          <pc:docMk/>
          <pc:sldMk cId="2147570556" sldId="1253"/>
        </pc:sldMkLst>
      </pc:sldChg>
      <pc:sldChg chg="del">
        <pc:chgData name="an seamo" userId="45d2434916b4c0d4" providerId="LiveId" clId="{A929952D-F962-4FD0-9E2F-168FD572AF60}" dt="2019-09-01T22:53:58.397" v="178" actId="2696"/>
        <pc:sldMkLst>
          <pc:docMk/>
          <pc:sldMk cId="3534173993" sldId="1254"/>
        </pc:sldMkLst>
      </pc:sldChg>
      <pc:sldChg chg="del">
        <pc:chgData name="an seamo" userId="45d2434916b4c0d4" providerId="LiveId" clId="{A929952D-F962-4FD0-9E2F-168FD572AF60}" dt="2019-09-01T22:53:58.561" v="185" actId="2696"/>
        <pc:sldMkLst>
          <pc:docMk/>
          <pc:sldMk cId="3355904275" sldId="1255"/>
        </pc:sldMkLst>
      </pc:sldChg>
      <pc:sldChg chg="del">
        <pc:chgData name="an seamo" userId="45d2434916b4c0d4" providerId="LiveId" clId="{A929952D-F962-4FD0-9E2F-168FD572AF60}" dt="2019-09-01T22:53:58.590" v="186" actId="2696"/>
        <pc:sldMkLst>
          <pc:docMk/>
          <pc:sldMk cId="3034148758" sldId="1256"/>
        </pc:sldMkLst>
      </pc:sldChg>
      <pc:sldChg chg="del">
        <pc:chgData name="an seamo" userId="45d2434916b4c0d4" providerId="LiveId" clId="{A929952D-F962-4FD0-9E2F-168FD572AF60}" dt="2019-09-01T22:53:58.615" v="187" actId="2696"/>
        <pc:sldMkLst>
          <pc:docMk/>
          <pc:sldMk cId="306677093" sldId="1258"/>
        </pc:sldMkLst>
      </pc:sldChg>
      <pc:sldChg chg="del">
        <pc:chgData name="an seamo" userId="45d2434916b4c0d4" providerId="LiveId" clId="{A929952D-F962-4FD0-9E2F-168FD572AF60}" dt="2019-09-01T22:53:57.867" v="174" actId="2696"/>
        <pc:sldMkLst>
          <pc:docMk/>
          <pc:sldMk cId="1111780962" sldId="1263"/>
        </pc:sldMkLst>
      </pc:sldChg>
      <pc:sldChg chg="del">
        <pc:chgData name="an seamo" userId="45d2434916b4c0d4" providerId="LiveId" clId="{A929952D-F962-4FD0-9E2F-168FD572AF60}" dt="2019-09-01T22:53:58.049" v="176" actId="2696"/>
        <pc:sldMkLst>
          <pc:docMk/>
          <pc:sldMk cId="2218887016" sldId="1264"/>
        </pc:sldMkLst>
      </pc:sldChg>
      <pc:sldChg chg="del">
        <pc:chgData name="an seamo" userId="45d2434916b4c0d4" providerId="LiveId" clId="{A929952D-F962-4FD0-9E2F-168FD572AF60}" dt="2019-09-01T22:53:58.414" v="179" actId="2696"/>
        <pc:sldMkLst>
          <pc:docMk/>
          <pc:sldMk cId="1400561056" sldId="1265"/>
        </pc:sldMkLst>
      </pc:sldChg>
      <pc:sldChg chg="del">
        <pc:chgData name="an seamo" userId="45d2434916b4c0d4" providerId="LiveId" clId="{A929952D-F962-4FD0-9E2F-168FD572AF60}" dt="2019-09-01T22:53:58.503" v="182" actId="2696"/>
        <pc:sldMkLst>
          <pc:docMk/>
          <pc:sldMk cId="970183533" sldId="1266"/>
        </pc:sldMkLst>
      </pc:sldChg>
      <pc:sldChg chg="del">
        <pc:chgData name="an seamo" userId="45d2434916b4c0d4" providerId="LiveId" clId="{A929952D-F962-4FD0-9E2F-168FD572AF60}" dt="2019-09-01T22:53:58.435" v="180" actId="2696"/>
        <pc:sldMkLst>
          <pc:docMk/>
          <pc:sldMk cId="982863073" sldId="1267"/>
        </pc:sldMkLst>
      </pc:sldChg>
      <pc:sldChg chg="del">
        <pc:chgData name="an seamo" userId="45d2434916b4c0d4" providerId="LiveId" clId="{A929952D-F962-4FD0-9E2F-168FD572AF60}" dt="2019-09-01T22:53:58.467" v="181" actId="2696"/>
        <pc:sldMkLst>
          <pc:docMk/>
          <pc:sldMk cId="3713419219" sldId="1268"/>
        </pc:sldMkLst>
      </pc:sldChg>
      <pc:sldChg chg="del">
        <pc:chgData name="an seamo" userId="45d2434916b4c0d4" providerId="LiveId" clId="{A929952D-F962-4FD0-9E2F-168FD572AF60}" dt="2019-09-01T22:53:58.517" v="183" actId="2696"/>
        <pc:sldMkLst>
          <pc:docMk/>
          <pc:sldMk cId="1912861670" sldId="1269"/>
        </pc:sldMkLst>
      </pc:sldChg>
      <pc:sldChg chg="del">
        <pc:chgData name="an seamo" userId="45d2434916b4c0d4" providerId="LiveId" clId="{A929952D-F962-4FD0-9E2F-168FD572AF60}" dt="2019-09-01T22:53:58.539" v="184" actId="2696"/>
        <pc:sldMkLst>
          <pc:docMk/>
          <pc:sldMk cId="3339165116" sldId="1270"/>
        </pc:sldMkLst>
      </pc:sldChg>
      <pc:sldChg chg="del">
        <pc:chgData name="an seamo" userId="45d2434916b4c0d4" providerId="LiveId" clId="{A929952D-F962-4FD0-9E2F-168FD572AF60}" dt="2019-09-01T22:53:58.637" v="188" actId="2696"/>
        <pc:sldMkLst>
          <pc:docMk/>
          <pc:sldMk cId="1286036481" sldId="1272"/>
        </pc:sldMkLst>
      </pc:sldChg>
      <pc:sldChg chg="del">
        <pc:chgData name="an seamo" userId="45d2434916b4c0d4" providerId="LiveId" clId="{A929952D-F962-4FD0-9E2F-168FD572AF60}" dt="2019-09-01T22:53:58.665" v="189" actId="2696"/>
        <pc:sldMkLst>
          <pc:docMk/>
          <pc:sldMk cId="480228069" sldId="1273"/>
        </pc:sldMkLst>
      </pc:sldChg>
      <pc:sldChg chg="del">
        <pc:chgData name="an seamo" userId="45d2434916b4c0d4" providerId="LiveId" clId="{A929952D-F962-4FD0-9E2F-168FD572AF60}" dt="2019-09-01T22:53:58.689" v="190" actId="2696"/>
        <pc:sldMkLst>
          <pc:docMk/>
          <pc:sldMk cId="654593653" sldId="1274"/>
        </pc:sldMkLst>
      </pc:sldChg>
      <pc:sldChg chg="del">
        <pc:chgData name="an seamo" userId="45d2434916b4c0d4" providerId="LiveId" clId="{A929952D-F962-4FD0-9E2F-168FD572AF60}" dt="2019-09-01T22:53:58.726" v="191" actId="2696"/>
        <pc:sldMkLst>
          <pc:docMk/>
          <pc:sldMk cId="1790275099" sldId="1276"/>
        </pc:sldMkLst>
      </pc:sldChg>
      <pc:sldChg chg="del">
        <pc:chgData name="an seamo" userId="45d2434916b4c0d4" providerId="LiveId" clId="{A929952D-F962-4FD0-9E2F-168FD572AF60}" dt="2019-09-01T22:53:58.756" v="192" actId="2696"/>
        <pc:sldMkLst>
          <pc:docMk/>
          <pc:sldMk cId="2979748149" sldId="1277"/>
        </pc:sldMkLst>
      </pc:sldChg>
      <pc:sldChg chg="del">
        <pc:chgData name="an seamo" userId="45d2434916b4c0d4" providerId="LiveId" clId="{A929952D-F962-4FD0-9E2F-168FD572AF60}" dt="2019-09-01T22:53:58.777" v="193" actId="2696"/>
        <pc:sldMkLst>
          <pc:docMk/>
          <pc:sldMk cId="3494529736" sldId="1281"/>
        </pc:sldMkLst>
      </pc:sldChg>
      <pc:sldChg chg="del">
        <pc:chgData name="an seamo" userId="45d2434916b4c0d4" providerId="LiveId" clId="{A929952D-F962-4FD0-9E2F-168FD572AF60}" dt="2019-09-01T22:53:58.835" v="194" actId="2696"/>
        <pc:sldMkLst>
          <pc:docMk/>
          <pc:sldMk cId="1245388780" sldId="1282"/>
        </pc:sldMkLst>
      </pc:sldChg>
      <pc:sldChg chg="del">
        <pc:chgData name="an seamo" userId="45d2434916b4c0d4" providerId="LiveId" clId="{A929952D-F962-4FD0-9E2F-168FD572AF60}" dt="2019-09-01T22:53:59.098" v="195" actId="2696"/>
        <pc:sldMkLst>
          <pc:docMk/>
          <pc:sldMk cId="2515511996" sldId="1283"/>
        </pc:sldMkLst>
      </pc:sldChg>
      <pc:sldChg chg="del">
        <pc:chgData name="an seamo" userId="45d2434916b4c0d4" providerId="LiveId" clId="{A929952D-F962-4FD0-9E2F-168FD572AF60}" dt="2019-09-01T22:53:59.157" v="196" actId="2696"/>
        <pc:sldMkLst>
          <pc:docMk/>
          <pc:sldMk cId="4254300387" sldId="1284"/>
        </pc:sldMkLst>
      </pc:sldChg>
      <pc:sldChg chg="del">
        <pc:chgData name="an seamo" userId="45d2434916b4c0d4" providerId="LiveId" clId="{A929952D-F962-4FD0-9E2F-168FD572AF60}" dt="2019-09-01T22:53:59.288" v="197" actId="2696"/>
        <pc:sldMkLst>
          <pc:docMk/>
          <pc:sldMk cId="3842912370" sldId="1291"/>
        </pc:sldMkLst>
      </pc:sldChg>
      <pc:sldChg chg="del">
        <pc:chgData name="an seamo" userId="45d2434916b4c0d4" providerId="LiveId" clId="{A929952D-F962-4FD0-9E2F-168FD572AF60}" dt="2019-09-01T22:53:59.487" v="199" actId="2696"/>
        <pc:sldMkLst>
          <pc:docMk/>
          <pc:sldMk cId="1381196260" sldId="1292"/>
        </pc:sldMkLst>
      </pc:sldChg>
      <pc:sldChg chg="del">
        <pc:chgData name="an seamo" userId="45d2434916b4c0d4" providerId="LiveId" clId="{A929952D-F962-4FD0-9E2F-168FD572AF60}" dt="2019-09-01T22:54:00.103" v="202" actId="2696"/>
        <pc:sldMkLst>
          <pc:docMk/>
          <pc:sldMk cId="4100927811" sldId="1293"/>
        </pc:sldMkLst>
      </pc:sldChg>
      <pc:sldChg chg="del">
        <pc:chgData name="an seamo" userId="45d2434916b4c0d4" providerId="LiveId" clId="{A929952D-F962-4FD0-9E2F-168FD572AF60}" dt="2019-09-01T22:54:00.130" v="203" actId="2696"/>
        <pc:sldMkLst>
          <pc:docMk/>
          <pc:sldMk cId="3026871196" sldId="1294"/>
        </pc:sldMkLst>
      </pc:sldChg>
      <pc:sldChg chg="del">
        <pc:chgData name="an seamo" userId="45d2434916b4c0d4" providerId="LiveId" clId="{A929952D-F962-4FD0-9E2F-168FD572AF60}" dt="2019-09-01T22:54:00.152" v="204" actId="2696"/>
        <pc:sldMkLst>
          <pc:docMk/>
          <pc:sldMk cId="3337106675" sldId="1295"/>
        </pc:sldMkLst>
      </pc:sldChg>
      <pc:sldChg chg="del">
        <pc:chgData name="an seamo" userId="45d2434916b4c0d4" providerId="LiveId" clId="{A929952D-F962-4FD0-9E2F-168FD572AF60}" dt="2019-09-01T22:54:00.174" v="205" actId="2696"/>
        <pc:sldMkLst>
          <pc:docMk/>
          <pc:sldMk cId="1487420439" sldId="1296"/>
        </pc:sldMkLst>
      </pc:sldChg>
      <pc:sldChg chg="del">
        <pc:chgData name="an seamo" userId="45d2434916b4c0d4" providerId="LiveId" clId="{A929952D-F962-4FD0-9E2F-168FD572AF60}" dt="2019-09-01T22:54:00.193" v="206" actId="2696"/>
        <pc:sldMkLst>
          <pc:docMk/>
          <pc:sldMk cId="3146699539" sldId="1297"/>
        </pc:sldMkLst>
      </pc:sldChg>
      <pc:sldChg chg="del">
        <pc:chgData name="an seamo" userId="45d2434916b4c0d4" providerId="LiveId" clId="{A929952D-F962-4FD0-9E2F-168FD572AF60}" dt="2019-09-01T22:54:00.225" v="207" actId="2696"/>
        <pc:sldMkLst>
          <pc:docMk/>
          <pc:sldMk cId="2485338898" sldId="1298"/>
        </pc:sldMkLst>
      </pc:sldChg>
      <pc:sldChg chg="del">
        <pc:chgData name="an seamo" userId="45d2434916b4c0d4" providerId="LiveId" clId="{A929952D-F962-4FD0-9E2F-168FD572AF60}" dt="2019-09-01T22:53:59.335" v="198" actId="2696"/>
        <pc:sldMkLst>
          <pc:docMk/>
          <pc:sldMk cId="1923093352" sldId="1301"/>
        </pc:sldMkLst>
      </pc:sldChg>
      <pc:sldChg chg="del">
        <pc:chgData name="an seamo" userId="45d2434916b4c0d4" providerId="LiveId" clId="{A929952D-F962-4FD0-9E2F-168FD572AF60}" dt="2019-09-01T22:54:00.085" v="201" actId="2696"/>
        <pc:sldMkLst>
          <pc:docMk/>
          <pc:sldMk cId="3403622511" sldId="1302"/>
        </pc:sldMkLst>
      </pc:sldChg>
      <pc:sldChg chg="del">
        <pc:chgData name="an seamo" userId="45d2434916b4c0d4" providerId="LiveId" clId="{A929952D-F962-4FD0-9E2F-168FD572AF60}" dt="2019-09-01T22:53:59.798" v="200" actId="2696"/>
        <pc:sldMkLst>
          <pc:docMk/>
          <pc:sldMk cId="2794921696" sldId="1304"/>
        </pc:sldMkLst>
      </pc:sldChg>
      <pc:sldChg chg="del">
        <pc:chgData name="an seamo" userId="45d2434916b4c0d4" providerId="LiveId" clId="{A929952D-F962-4FD0-9E2F-168FD572AF60}" dt="2019-09-01T22:54:00.257" v="208" actId="2696"/>
        <pc:sldMkLst>
          <pc:docMk/>
          <pc:sldMk cId="2318007825" sldId="1305"/>
        </pc:sldMkLst>
      </pc:sldChg>
      <pc:sldChg chg="del">
        <pc:chgData name="an seamo" userId="45d2434916b4c0d4" providerId="LiveId" clId="{A929952D-F962-4FD0-9E2F-168FD572AF60}" dt="2019-09-01T22:54:00.285" v="209" actId="2696"/>
        <pc:sldMkLst>
          <pc:docMk/>
          <pc:sldMk cId="3990048686" sldId="1306"/>
        </pc:sldMkLst>
      </pc:sldChg>
      <pc:sldChg chg="del">
        <pc:chgData name="an seamo" userId="45d2434916b4c0d4" providerId="LiveId" clId="{A929952D-F962-4FD0-9E2F-168FD572AF60}" dt="2019-09-01T22:54:00.319" v="210" actId="2696"/>
        <pc:sldMkLst>
          <pc:docMk/>
          <pc:sldMk cId="3336851444" sldId="1307"/>
        </pc:sldMkLst>
      </pc:sldChg>
      <pc:sldChg chg="del">
        <pc:chgData name="an seamo" userId="45d2434916b4c0d4" providerId="LiveId" clId="{A929952D-F962-4FD0-9E2F-168FD572AF60}" dt="2019-09-01T22:54:00.358" v="211" actId="2696"/>
        <pc:sldMkLst>
          <pc:docMk/>
          <pc:sldMk cId="2161468907" sldId="1308"/>
        </pc:sldMkLst>
      </pc:sldChg>
      <pc:sldChg chg="del">
        <pc:chgData name="an seamo" userId="45d2434916b4c0d4" providerId="LiveId" clId="{A929952D-F962-4FD0-9E2F-168FD572AF60}" dt="2019-09-01T22:54:00.386" v="212" actId="2696"/>
        <pc:sldMkLst>
          <pc:docMk/>
          <pc:sldMk cId="2742017311" sldId="1309"/>
        </pc:sldMkLst>
      </pc:sldChg>
      <pc:sldChg chg="del">
        <pc:chgData name="an seamo" userId="45d2434916b4c0d4" providerId="LiveId" clId="{A929952D-F962-4FD0-9E2F-168FD572AF60}" dt="2019-09-01T22:54:00.414" v="213" actId="2696"/>
        <pc:sldMkLst>
          <pc:docMk/>
          <pc:sldMk cId="2042941716" sldId="1310"/>
        </pc:sldMkLst>
      </pc:sldChg>
      <pc:sldChg chg="del">
        <pc:chgData name="an seamo" userId="45d2434916b4c0d4" providerId="LiveId" clId="{A929952D-F962-4FD0-9E2F-168FD572AF60}" dt="2019-09-01T22:54:00.441" v="214" actId="2696"/>
        <pc:sldMkLst>
          <pc:docMk/>
          <pc:sldMk cId="1526342442" sldId="1315"/>
        </pc:sldMkLst>
      </pc:sldChg>
      <pc:sldChg chg="del">
        <pc:chgData name="an seamo" userId="45d2434916b4c0d4" providerId="LiveId" clId="{A929952D-F962-4FD0-9E2F-168FD572AF60}" dt="2019-09-01T22:54:00.461" v="215" actId="2696"/>
        <pc:sldMkLst>
          <pc:docMk/>
          <pc:sldMk cId="3480174517" sldId="1316"/>
        </pc:sldMkLst>
      </pc:sldChg>
      <pc:sldChg chg="del">
        <pc:chgData name="an seamo" userId="45d2434916b4c0d4" providerId="LiveId" clId="{A929952D-F962-4FD0-9E2F-168FD572AF60}" dt="2019-09-01T22:54:00.534" v="217" actId="2696"/>
        <pc:sldMkLst>
          <pc:docMk/>
          <pc:sldMk cId="3791021368" sldId="1317"/>
        </pc:sldMkLst>
      </pc:sldChg>
      <pc:sldChg chg="del">
        <pc:chgData name="an seamo" userId="45d2434916b4c0d4" providerId="LiveId" clId="{A929952D-F962-4FD0-9E2F-168FD572AF60}" dt="2019-09-01T22:54:00.616" v="219" actId="2696"/>
        <pc:sldMkLst>
          <pc:docMk/>
          <pc:sldMk cId="2822643409" sldId="1318"/>
        </pc:sldMkLst>
      </pc:sldChg>
      <pc:sldChg chg="del">
        <pc:chgData name="an seamo" userId="45d2434916b4c0d4" providerId="LiveId" clId="{A929952D-F962-4FD0-9E2F-168FD572AF60}" dt="2019-09-01T22:54:00.725" v="220" actId="2696"/>
        <pc:sldMkLst>
          <pc:docMk/>
          <pc:sldMk cId="1648192730" sldId="1319"/>
        </pc:sldMkLst>
      </pc:sldChg>
      <pc:sldChg chg="del">
        <pc:chgData name="an seamo" userId="45d2434916b4c0d4" providerId="LiveId" clId="{A929952D-F962-4FD0-9E2F-168FD572AF60}" dt="2019-09-01T22:54:00.779" v="221" actId="2696"/>
        <pc:sldMkLst>
          <pc:docMk/>
          <pc:sldMk cId="2345806021" sldId="1320"/>
        </pc:sldMkLst>
      </pc:sldChg>
      <pc:sldChg chg="del">
        <pc:chgData name="an seamo" userId="45d2434916b4c0d4" providerId="LiveId" clId="{A929952D-F962-4FD0-9E2F-168FD572AF60}" dt="2019-09-01T22:54:00.901" v="222" actId="2696"/>
        <pc:sldMkLst>
          <pc:docMk/>
          <pc:sldMk cId="2113499640" sldId="1321"/>
        </pc:sldMkLst>
      </pc:sldChg>
      <pc:sldChg chg="del">
        <pc:chgData name="an seamo" userId="45d2434916b4c0d4" providerId="LiveId" clId="{A929952D-F962-4FD0-9E2F-168FD572AF60}" dt="2019-09-01T22:54:00.966" v="224" actId="2696"/>
        <pc:sldMkLst>
          <pc:docMk/>
          <pc:sldMk cId="932916677" sldId="1325"/>
        </pc:sldMkLst>
      </pc:sldChg>
      <pc:sldChg chg="del">
        <pc:chgData name="an seamo" userId="45d2434916b4c0d4" providerId="LiveId" clId="{A929952D-F962-4FD0-9E2F-168FD572AF60}" dt="2019-09-01T22:54:01.021" v="226" actId="2696"/>
        <pc:sldMkLst>
          <pc:docMk/>
          <pc:sldMk cId="2035862937" sldId="1326"/>
        </pc:sldMkLst>
      </pc:sldChg>
      <pc:sldChg chg="del">
        <pc:chgData name="an seamo" userId="45d2434916b4c0d4" providerId="LiveId" clId="{A929952D-F962-4FD0-9E2F-168FD572AF60}" dt="2019-09-01T22:54:01.168" v="231" actId="2696"/>
        <pc:sldMkLst>
          <pc:docMk/>
          <pc:sldMk cId="1242293390" sldId="1328"/>
        </pc:sldMkLst>
      </pc:sldChg>
      <pc:sldChg chg="del">
        <pc:chgData name="an seamo" userId="45d2434916b4c0d4" providerId="LiveId" clId="{A929952D-F962-4FD0-9E2F-168FD572AF60}" dt="2019-09-01T22:54:01.099" v="229" actId="2696"/>
        <pc:sldMkLst>
          <pc:docMk/>
          <pc:sldMk cId="2968834593" sldId="1330"/>
        </pc:sldMkLst>
      </pc:sldChg>
      <pc:sldChg chg="del">
        <pc:chgData name="an seamo" userId="45d2434916b4c0d4" providerId="LiveId" clId="{A929952D-F962-4FD0-9E2F-168FD572AF60}" dt="2019-09-01T22:54:00.495" v="216" actId="2696"/>
        <pc:sldMkLst>
          <pc:docMk/>
          <pc:sldMk cId="2676964277" sldId="1336"/>
        </pc:sldMkLst>
      </pc:sldChg>
      <pc:sldChg chg="del">
        <pc:chgData name="an seamo" userId="45d2434916b4c0d4" providerId="LiveId" clId="{A929952D-F962-4FD0-9E2F-168FD572AF60}" dt="2019-09-01T22:54:00.567" v="218" actId="2696"/>
        <pc:sldMkLst>
          <pc:docMk/>
          <pc:sldMk cId="2100349643" sldId="1338"/>
        </pc:sldMkLst>
      </pc:sldChg>
      <pc:sldChg chg="del">
        <pc:chgData name="an seamo" userId="45d2434916b4c0d4" providerId="LiveId" clId="{A929952D-F962-4FD0-9E2F-168FD572AF60}" dt="2019-09-01T22:54:00.929" v="223" actId="2696"/>
        <pc:sldMkLst>
          <pc:docMk/>
          <pc:sldMk cId="2649465387" sldId="1339"/>
        </pc:sldMkLst>
      </pc:sldChg>
      <pc:sldChg chg="del">
        <pc:chgData name="an seamo" userId="45d2434916b4c0d4" providerId="LiveId" clId="{A929952D-F962-4FD0-9E2F-168FD572AF60}" dt="2019-09-01T22:54:00.993" v="225" actId="2696"/>
        <pc:sldMkLst>
          <pc:docMk/>
          <pc:sldMk cId="4047826709" sldId="1340"/>
        </pc:sldMkLst>
      </pc:sldChg>
      <pc:sldChg chg="del">
        <pc:chgData name="an seamo" userId="45d2434916b4c0d4" providerId="LiveId" clId="{A929952D-F962-4FD0-9E2F-168FD572AF60}" dt="2019-09-01T22:54:01.051" v="227" actId="2696"/>
        <pc:sldMkLst>
          <pc:docMk/>
          <pc:sldMk cId="3331426574" sldId="1341"/>
        </pc:sldMkLst>
      </pc:sldChg>
      <pc:sldChg chg="del">
        <pc:chgData name="an seamo" userId="45d2434916b4c0d4" providerId="LiveId" clId="{A929952D-F962-4FD0-9E2F-168FD572AF60}" dt="2019-09-01T22:54:01.076" v="228" actId="2696"/>
        <pc:sldMkLst>
          <pc:docMk/>
          <pc:sldMk cId="2238365920" sldId="1342"/>
        </pc:sldMkLst>
      </pc:sldChg>
      <pc:sldChg chg="del">
        <pc:chgData name="an seamo" userId="45d2434916b4c0d4" providerId="LiveId" clId="{A929952D-F962-4FD0-9E2F-168FD572AF60}" dt="2019-09-01T22:54:01.134" v="230" actId="2696"/>
        <pc:sldMkLst>
          <pc:docMk/>
          <pc:sldMk cId="2251209226" sldId="1343"/>
        </pc:sldMkLst>
      </pc:sldChg>
      <pc:sldChg chg="del">
        <pc:chgData name="an seamo" userId="45d2434916b4c0d4" providerId="LiveId" clId="{A929952D-F962-4FD0-9E2F-168FD572AF60}" dt="2019-09-01T22:54:01.191" v="232" actId="2696"/>
        <pc:sldMkLst>
          <pc:docMk/>
          <pc:sldMk cId="2373890739" sldId="1344"/>
        </pc:sldMkLst>
      </pc:sldChg>
      <pc:sldChg chg="del">
        <pc:chgData name="an seamo" userId="45d2434916b4c0d4" providerId="LiveId" clId="{A929952D-F962-4FD0-9E2F-168FD572AF60}" dt="2019-09-01T22:54:01.224" v="233" actId="2696"/>
        <pc:sldMkLst>
          <pc:docMk/>
          <pc:sldMk cId="4179815512" sldId="1345"/>
        </pc:sldMkLst>
      </pc:sldChg>
      <pc:sldChg chg="del">
        <pc:chgData name="an seamo" userId="45d2434916b4c0d4" providerId="LiveId" clId="{A929952D-F962-4FD0-9E2F-168FD572AF60}" dt="2019-09-01T22:54:01.257" v="234" actId="2696"/>
        <pc:sldMkLst>
          <pc:docMk/>
          <pc:sldMk cId="2343496418" sldId="1346"/>
        </pc:sldMkLst>
      </pc:sldChg>
      <pc:sldChg chg="del">
        <pc:chgData name="an seamo" userId="45d2434916b4c0d4" providerId="LiveId" clId="{A929952D-F962-4FD0-9E2F-168FD572AF60}" dt="2019-09-01T22:54:01.284" v="235" actId="2696"/>
        <pc:sldMkLst>
          <pc:docMk/>
          <pc:sldMk cId="1184377664" sldId="1347"/>
        </pc:sldMkLst>
      </pc:sldChg>
      <pc:sldChg chg="del">
        <pc:chgData name="an seamo" userId="45d2434916b4c0d4" providerId="LiveId" clId="{A929952D-F962-4FD0-9E2F-168FD572AF60}" dt="2019-09-01T22:54:01.326" v="236" actId="2696"/>
        <pc:sldMkLst>
          <pc:docMk/>
          <pc:sldMk cId="1264369054" sldId="1360"/>
        </pc:sldMkLst>
      </pc:sldChg>
      <pc:sldChg chg="del">
        <pc:chgData name="an seamo" userId="45d2434916b4c0d4" providerId="LiveId" clId="{A929952D-F962-4FD0-9E2F-168FD572AF60}" dt="2019-09-01T22:54:01.353" v="237" actId="2696"/>
        <pc:sldMkLst>
          <pc:docMk/>
          <pc:sldMk cId="782880958" sldId="1362"/>
        </pc:sldMkLst>
      </pc:sldChg>
      <pc:sldChg chg="del">
        <pc:chgData name="an seamo" userId="45d2434916b4c0d4" providerId="LiveId" clId="{A929952D-F962-4FD0-9E2F-168FD572AF60}" dt="2019-09-01T22:54:01.402" v="239" actId="2696"/>
        <pc:sldMkLst>
          <pc:docMk/>
          <pc:sldMk cId="3487698106" sldId="1365"/>
        </pc:sldMkLst>
      </pc:sldChg>
      <pc:sldChg chg="del">
        <pc:chgData name="an seamo" userId="45d2434916b4c0d4" providerId="LiveId" clId="{A929952D-F962-4FD0-9E2F-168FD572AF60}" dt="2019-09-01T22:54:01.382" v="238" actId="2696"/>
        <pc:sldMkLst>
          <pc:docMk/>
          <pc:sldMk cId="3538061279" sldId="1366"/>
        </pc:sldMkLst>
      </pc:sldChg>
      <pc:sldChg chg="del">
        <pc:chgData name="an seamo" userId="45d2434916b4c0d4" providerId="LiveId" clId="{A929952D-F962-4FD0-9E2F-168FD572AF60}" dt="2019-09-01T22:53:55.541" v="111" actId="2696"/>
        <pc:sldMkLst>
          <pc:docMk/>
          <pc:sldMk cId="2760322579" sldId="1367"/>
        </pc:sldMkLst>
      </pc:sldChg>
      <pc:sldChg chg="del">
        <pc:chgData name="an seamo" userId="45d2434916b4c0d4" providerId="LiveId" clId="{A929952D-F962-4FD0-9E2F-168FD572AF60}" dt="2019-09-01T22:53:49.984" v="0" actId="2696"/>
        <pc:sldMkLst>
          <pc:docMk/>
          <pc:sldMk cId="1788287575" sldId="1368"/>
        </pc:sldMkLst>
      </pc:sldChg>
      <pc:sldChg chg="del">
        <pc:chgData name="an seamo" userId="45d2434916b4c0d4" providerId="LiveId" clId="{A929952D-F962-4FD0-9E2F-168FD572AF60}" dt="2019-09-01T22:53:50.042" v="1" actId="2696"/>
        <pc:sldMkLst>
          <pc:docMk/>
          <pc:sldMk cId="4050012582" sldId="1369"/>
        </pc:sldMkLst>
      </pc:sldChg>
      <pc:sldChg chg="del">
        <pc:chgData name="an seamo" userId="45d2434916b4c0d4" providerId="LiveId" clId="{A929952D-F962-4FD0-9E2F-168FD572AF60}" dt="2019-09-01T22:53:50.093" v="2" actId="2696"/>
        <pc:sldMkLst>
          <pc:docMk/>
          <pc:sldMk cId="3626897436" sldId="1371"/>
        </pc:sldMkLst>
      </pc:sldChg>
      <pc:sldChg chg="del">
        <pc:chgData name="an seamo" userId="45d2434916b4c0d4" providerId="LiveId" clId="{A929952D-F962-4FD0-9E2F-168FD572AF60}" dt="2019-09-01T22:53:50.165" v="3" actId="2696"/>
        <pc:sldMkLst>
          <pc:docMk/>
          <pc:sldMk cId="70114833" sldId="1372"/>
        </pc:sldMkLst>
      </pc:sldChg>
      <pc:sldChg chg="del">
        <pc:chgData name="an seamo" userId="45d2434916b4c0d4" providerId="LiveId" clId="{A929952D-F962-4FD0-9E2F-168FD572AF60}" dt="2019-09-01T22:53:50.251" v="4" actId="2696"/>
        <pc:sldMkLst>
          <pc:docMk/>
          <pc:sldMk cId="2701984487" sldId="1373"/>
        </pc:sldMkLst>
      </pc:sldChg>
      <pc:sldChg chg="del">
        <pc:chgData name="an seamo" userId="45d2434916b4c0d4" providerId="LiveId" clId="{A929952D-F962-4FD0-9E2F-168FD572AF60}" dt="2019-09-01T22:53:50.326" v="5" actId="2696"/>
        <pc:sldMkLst>
          <pc:docMk/>
          <pc:sldMk cId="2871018632" sldId="1374"/>
        </pc:sldMkLst>
      </pc:sldChg>
      <pc:sldChg chg="del">
        <pc:chgData name="an seamo" userId="45d2434916b4c0d4" providerId="LiveId" clId="{A929952D-F962-4FD0-9E2F-168FD572AF60}" dt="2019-09-01T22:53:50.383" v="6" actId="2696"/>
        <pc:sldMkLst>
          <pc:docMk/>
          <pc:sldMk cId="2464431123" sldId="1375"/>
        </pc:sldMkLst>
      </pc:sldChg>
      <pc:sldChg chg="del">
        <pc:chgData name="an seamo" userId="45d2434916b4c0d4" providerId="LiveId" clId="{A929952D-F962-4FD0-9E2F-168FD572AF60}" dt="2019-09-01T22:53:50.430" v="7" actId="2696"/>
        <pc:sldMkLst>
          <pc:docMk/>
          <pc:sldMk cId="63586777" sldId="1376"/>
        </pc:sldMkLst>
      </pc:sldChg>
      <pc:sldChg chg="del">
        <pc:chgData name="an seamo" userId="45d2434916b4c0d4" providerId="LiveId" clId="{A929952D-F962-4FD0-9E2F-168FD572AF60}" dt="2019-09-01T22:53:50.501" v="8" actId="2696"/>
        <pc:sldMkLst>
          <pc:docMk/>
          <pc:sldMk cId="1709500207" sldId="1377"/>
        </pc:sldMkLst>
      </pc:sldChg>
      <pc:sldChg chg="del">
        <pc:chgData name="an seamo" userId="45d2434916b4c0d4" providerId="LiveId" clId="{A929952D-F962-4FD0-9E2F-168FD572AF60}" dt="2019-09-01T22:53:50.586" v="9" actId="2696"/>
        <pc:sldMkLst>
          <pc:docMk/>
          <pc:sldMk cId="3060599504" sldId="1378"/>
        </pc:sldMkLst>
      </pc:sldChg>
      <pc:sldChg chg="del">
        <pc:chgData name="an seamo" userId="45d2434916b4c0d4" providerId="LiveId" clId="{A929952D-F962-4FD0-9E2F-168FD572AF60}" dt="2019-09-01T22:53:50.647" v="10" actId="2696"/>
        <pc:sldMkLst>
          <pc:docMk/>
          <pc:sldMk cId="4129656199" sldId="1379"/>
        </pc:sldMkLst>
      </pc:sldChg>
      <pc:sldChg chg="del">
        <pc:chgData name="an seamo" userId="45d2434916b4c0d4" providerId="LiveId" clId="{A929952D-F962-4FD0-9E2F-168FD572AF60}" dt="2019-09-01T22:53:50.690" v="11" actId="2696"/>
        <pc:sldMkLst>
          <pc:docMk/>
          <pc:sldMk cId="134739809" sldId="1380"/>
        </pc:sldMkLst>
      </pc:sldChg>
      <pc:sldChg chg="del">
        <pc:chgData name="an seamo" userId="45d2434916b4c0d4" providerId="LiveId" clId="{A929952D-F962-4FD0-9E2F-168FD572AF60}" dt="2019-09-01T22:53:50.726" v="12" actId="2696"/>
        <pc:sldMkLst>
          <pc:docMk/>
          <pc:sldMk cId="2357627097" sldId="1381"/>
        </pc:sldMkLst>
      </pc:sldChg>
      <pc:sldChg chg="del">
        <pc:chgData name="an seamo" userId="45d2434916b4c0d4" providerId="LiveId" clId="{A929952D-F962-4FD0-9E2F-168FD572AF60}" dt="2019-09-01T22:53:50.771" v="13" actId="2696"/>
        <pc:sldMkLst>
          <pc:docMk/>
          <pc:sldMk cId="2257912912" sldId="1382"/>
        </pc:sldMkLst>
      </pc:sldChg>
      <pc:sldChg chg="del">
        <pc:chgData name="an seamo" userId="45d2434916b4c0d4" providerId="LiveId" clId="{A929952D-F962-4FD0-9E2F-168FD572AF60}" dt="2019-09-01T22:53:50.815" v="14" actId="2696"/>
        <pc:sldMkLst>
          <pc:docMk/>
          <pc:sldMk cId="368240839" sldId="1383"/>
        </pc:sldMkLst>
      </pc:sldChg>
      <pc:sldChg chg="del">
        <pc:chgData name="an seamo" userId="45d2434916b4c0d4" providerId="LiveId" clId="{A929952D-F962-4FD0-9E2F-168FD572AF60}" dt="2019-09-01T22:53:50.857" v="15" actId="2696"/>
        <pc:sldMkLst>
          <pc:docMk/>
          <pc:sldMk cId="1340060842" sldId="1384"/>
        </pc:sldMkLst>
      </pc:sldChg>
      <pc:sldChg chg="del">
        <pc:chgData name="an seamo" userId="45d2434916b4c0d4" providerId="LiveId" clId="{A929952D-F962-4FD0-9E2F-168FD572AF60}" dt="2019-09-01T22:53:50.917" v="16" actId="2696"/>
        <pc:sldMkLst>
          <pc:docMk/>
          <pc:sldMk cId="227461464" sldId="1385"/>
        </pc:sldMkLst>
      </pc:sldChg>
      <pc:sldChg chg="del">
        <pc:chgData name="an seamo" userId="45d2434916b4c0d4" providerId="LiveId" clId="{A929952D-F962-4FD0-9E2F-168FD572AF60}" dt="2019-09-01T22:53:50.966" v="17" actId="2696"/>
        <pc:sldMkLst>
          <pc:docMk/>
          <pc:sldMk cId="1695435838" sldId="1386"/>
        </pc:sldMkLst>
      </pc:sldChg>
      <pc:sldChg chg="del">
        <pc:chgData name="an seamo" userId="45d2434916b4c0d4" providerId="LiveId" clId="{A929952D-F962-4FD0-9E2F-168FD572AF60}" dt="2019-09-01T22:53:51.006" v="18" actId="2696"/>
        <pc:sldMkLst>
          <pc:docMk/>
          <pc:sldMk cId="1256179258" sldId="1387"/>
        </pc:sldMkLst>
      </pc:sldChg>
    </pc:docChg>
  </pc:docChgLst>
  <pc:docChgLst>
    <pc:chgData name="an seamo" userId="45d2434916b4c0d4" providerId="LiveId" clId="{DC8BD3F2-ABEE-452F-B90F-A6633469B3D3}"/>
    <pc:docChg chg="custSel modSld">
      <pc:chgData name="an seamo" userId="45d2434916b4c0d4" providerId="LiveId" clId="{DC8BD3F2-ABEE-452F-B90F-A6633469B3D3}" dt="2019-08-02T04:06:49.137" v="15" actId="20577"/>
      <pc:docMkLst>
        <pc:docMk/>
      </pc:docMkLst>
    </pc:docChg>
  </pc:docChgLst>
  <pc:docChgLst>
    <pc:chgData name="an seamo" userId="45d2434916b4c0d4" providerId="LiveId" clId="{D396E188-5213-4F0A-B9F1-F2D68B8DCDC7}"/>
  </pc:docChgLst>
  <pc:docChgLst>
    <pc:chgData name="seamo an" userId="45d2434916b4c0d4" providerId="LiveId" clId="{2FB5C079-8820-4F43-A43C-5119E191779A}"/>
  </pc:docChgLst>
  <pc:docChgLst>
    <pc:chgData name="an seamo" userId="45d2434916b4c0d4" providerId="LiveId" clId="{DF273204-9D9D-4390-87C7-DA6C1B8242FE}"/>
    <pc:docChg chg="modSld">
      <pc:chgData name="an seamo" userId="45d2434916b4c0d4" providerId="LiveId" clId="{DF273204-9D9D-4390-87C7-DA6C1B8242FE}" dt="2019-06-11T22:58:20.245" v="2" actId="20577"/>
      <pc:docMkLst>
        <pc:docMk/>
      </pc:docMkLst>
      <pc:sldChg chg="modSp">
        <pc:chgData name="an seamo" userId="45d2434916b4c0d4" providerId="LiveId" clId="{DF273204-9D9D-4390-87C7-DA6C1B8242FE}" dt="2019-06-11T22:58:20.245" v="2" actId="20577"/>
        <pc:sldMkLst>
          <pc:docMk/>
          <pc:sldMk cId="3305172966" sldId="581"/>
        </pc:sldMkLst>
        <pc:spChg chg="mod">
          <ac:chgData name="an seamo" userId="45d2434916b4c0d4" providerId="LiveId" clId="{DF273204-9D9D-4390-87C7-DA6C1B8242FE}" dt="2019-06-11T22:58:20.245" v="2" actId="20577"/>
          <ac:spMkLst>
            <pc:docMk/>
            <pc:sldMk cId="3305172966" sldId="581"/>
            <ac:spMk id="2" creationId="{A32507D9-7273-40F5-B897-5916B916BC03}"/>
          </ac:spMkLst>
        </pc:spChg>
      </pc:sldChg>
    </pc:docChg>
  </pc:docChgLst>
  <pc:docChgLst>
    <pc:chgData name="an seamo" userId="45d2434916b4c0d4" providerId="LiveId" clId="{389C60FC-0377-4FB4-90D8-E2CD06511755}"/>
    <pc:docChg chg="undo custSel addSld delSld modSld sldOrd">
      <pc:chgData name="an seamo" userId="45d2434916b4c0d4" providerId="LiveId" clId="{389C60FC-0377-4FB4-90D8-E2CD06511755}" dt="2019-08-20T06:48:20.887" v="4117" actId="478"/>
      <pc:docMkLst>
        <pc:docMk/>
      </pc:docMkLst>
    </pc:docChg>
  </pc:docChgLst>
  <pc:docChgLst>
    <pc:chgData name="seamo an" userId="45d2434916b4c0d4" providerId="LiveId" clId="{0DBB657A-684D-4D9A-ADAD-94EB931C185A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7861A-AD70-4AC9-B82F-5427EB7A0FB1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AE814-79EB-46A7-8F24-E0E4D1FE8C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5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5A573-C4DF-4D65-A8CE-57981621E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EBF50F-1B2E-4075-B101-38A08F0CD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F9976-E21F-4398-814F-77A2DF21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C2A24-FA15-412F-AFBE-A9041F10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DC19E-7656-4AF3-88A5-8E9B7C3B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6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4DC8E-5F7B-4CAD-8757-EEC1FD98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DE4B9-196D-44BC-A346-96FFA4E3E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63EE0-94A7-4A88-9645-FC9128DA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FCD04-03FE-4F69-A95B-BF0BB77A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531FB-C2F9-4E58-BE3C-4B4EEDCF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5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549B42-0AA9-401B-A98D-359542079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66541D-A4DF-4015-9783-DEE1C206A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862C0-B545-403D-A6F3-F3EF9F35C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A3950-5210-4CBC-9582-57CCFE5E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14CD0F-13D3-44C7-976D-881F05EB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4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96422-DE81-4FA0-AF3E-894E6D4D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E0941-33CE-4F8B-8BEA-C405F18D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46349-85D4-445F-9BCF-A09D81647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DA263-362E-4D9D-A4C1-5020290F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A2CE3-A392-406D-B788-537149EE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4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3C2F2-CA43-4199-85F8-D7CBC1B9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3375B7-287F-49CC-85A2-15DB6927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BF0BF-95A1-415F-BCDE-E4ADC564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53272-19ED-4B1F-9CA2-94740257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8E80B-C5CB-44C3-B6F9-09C6B155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9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61DA1-EBE5-4E46-8643-C440F91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4E1CF-602C-4E02-9A36-AF3AD2CE8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4B35B2-F968-4B79-BACC-62038D3E1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ACBB2A-313A-4EC6-B81F-510125E2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8A162-CD70-48FA-91CD-F4CE3326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AC9D0B-C4D9-43D4-A21F-1DFC71A9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2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C14E3-D725-4B20-AFEA-29010FD1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B90B6-DFE7-48A1-B579-7F609322E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54086-8334-4BFE-825F-6DF70491E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D737A9-BA07-4D36-B4E5-AB2531AF1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5E215-9F4B-4537-BBC6-513D4485C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048F83-C29A-4714-98EF-7D92D5443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E5A915-8904-4674-B7D9-65EF8441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39619B-249E-447B-BAC6-D5AA0D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9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996DF-ED9D-4FD8-A3CD-171A4B39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689FB7-03FD-4337-9EA5-DE50B9A9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F5F184-7B15-454D-B0A4-D6F276EF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45EC81-4778-40A2-841C-BAC63661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2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BCD01A-6FC3-40CE-8C3E-8830B818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1571FD-5311-4721-A49C-5CA0D977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FF6C23-1C6C-47C4-9088-5FF9D35F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417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4389D-D557-4643-BD49-E52EA777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9A292-3C14-4EEB-BA67-2D66FFBB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0817C-17E0-45BB-B50C-4F05A4E8E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E28ED-6106-4B19-B59D-408BE0FA4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8D173-AECD-4AC9-B2D3-3CD541B7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358C45-BF5C-4964-BF22-B129E0A7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68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327E9-75AE-44A5-A515-7E548917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BAF8FB-3509-4533-84FD-2245E0537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2B2355-8DE4-41DB-8909-630977006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FD1C46-81DE-4601-84C6-B80E0753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1992B0-9546-4BD0-AA88-5C147922A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3831C1-D11C-4BD0-8801-9E33B564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6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58B505-DCF4-4341-8012-8BA4FDBD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1DE6D-E650-4013-B4A1-58DB4B4DB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D5DB4-0138-49C1-BC7C-00B961085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63C53-9483-426B-AD94-C513A9C95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A8264-7929-486E-BD50-2274C9CB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4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B857167B-4938-46FE-B45F-92DF5054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944802"/>
            <a:ext cx="10058400" cy="1482512"/>
          </a:xfrm>
        </p:spPr>
        <p:txBody>
          <a:bodyPr>
            <a:noAutofit/>
          </a:bodyPr>
          <a:lstStyle/>
          <a:p>
            <a:r>
              <a:rPr lang="ko-KR" altLang="en-US" sz="80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하드웨어 이해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79784C81-7929-413F-8721-D8926C870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06391"/>
            <a:ext cx="9144000" cy="934634"/>
          </a:xfrm>
        </p:spPr>
        <p:txBody>
          <a:bodyPr>
            <a:normAutofit/>
          </a:bodyPr>
          <a:lstStyle/>
          <a:p>
            <a:r>
              <a:rPr lang="ko-KR" altLang="en-US" sz="5400" b="1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박찬민</a:t>
            </a:r>
            <a:endParaRPr lang="ko-KR" altLang="en-US" sz="54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1E858E-1E46-4E15-9364-C59A38B8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79" y="2715009"/>
            <a:ext cx="3224842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2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옴의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389"/>
                <a:ext cx="10515600" cy="476144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400" dirty="0"/>
                  <a:t>게오르그 옴</a:t>
                </a:r>
                <a:r>
                  <a:rPr lang="en-US" altLang="ko-KR" sz="2400" dirty="0"/>
                  <a:t>(Georg Ohm)</a:t>
                </a:r>
                <a:r>
                  <a:rPr lang="ko-KR" altLang="en-US" sz="2400" dirty="0"/>
                  <a:t>은 일정한 온도에서 고정된 선형 저항을 통해 </a:t>
                </a:r>
                <a:br>
                  <a:rPr lang="en-US" altLang="ko-KR" sz="2400" dirty="0"/>
                </a:br>
                <a:r>
                  <a:rPr lang="ko-KR" altLang="en-US" sz="2400" dirty="0"/>
                  <a:t>흐르는 전류는 그 양단에 인가된 전압에 비례하며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저항에도 반비례한다는 사실을 발견</a:t>
                </a:r>
                <a:endParaRPr lang="en-US" altLang="ko-KR" sz="2400" dirty="0"/>
              </a:p>
              <a:p>
                <a:r>
                  <a:rPr lang="ko-KR" altLang="en-US" sz="2400" dirty="0"/>
                  <a:t>전압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전류 및 저항에 대해 두개의 값을 알면 세번째 값을 계산할 수 있음</a:t>
                </a:r>
                <a:endParaRPr lang="en-US" altLang="ko-KR" sz="2400" dirty="0"/>
              </a:p>
              <a:p>
                <a:r>
                  <a:rPr lang="en-US" altLang="ko-KR" sz="2400" dirty="0"/>
                  <a:t>Current(I)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000" b="0" smtClean="0"/>
                          <m:t>Voltag</m:t>
                        </m:r>
                        <m:r>
                          <m:rPr>
                            <m:nor/>
                          </m:rPr>
                          <a:rPr lang="en-US" altLang="ko-KR" sz="2000"/>
                          <m:t>e</m:t>
                        </m:r>
                        <m:r>
                          <m:rPr>
                            <m:nor/>
                          </m:rPr>
                          <a:rPr lang="en-US" altLang="ko-KR" sz="2000"/>
                          <m:t>(</m:t>
                        </m:r>
                        <m:r>
                          <m:rPr>
                            <m:nor/>
                          </m:rPr>
                          <a:rPr lang="en-US" altLang="ko-KR" sz="2000"/>
                          <m:t>V</m:t>
                        </m:r>
                        <m:r>
                          <m:rPr>
                            <m:nor/>
                          </m:rPr>
                          <a:rPr lang="en-US" altLang="ko-KR" sz="200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2000"/>
                          <m:t>Resistance</m:t>
                        </m:r>
                        <m:r>
                          <m:rPr>
                            <m:nor/>
                          </m:rPr>
                          <a:rPr lang="en-US" altLang="ko-KR" sz="2000"/>
                          <m:t>(</m:t>
                        </m:r>
                        <m:r>
                          <m:rPr>
                            <m:nor/>
                          </m:rPr>
                          <a:rPr lang="en-US" altLang="ko-KR" sz="2000"/>
                          <m:t>R</m:t>
                        </m:r>
                        <m:r>
                          <m:rPr>
                            <m:nor/>
                          </m:rPr>
                          <a:rPr lang="en-US" altLang="ko-KR" sz="2000"/>
                          <m:t>)</m:t>
                        </m:r>
                      </m:den>
                    </m:f>
                    <m:r>
                      <m:rPr>
                        <m:nor/>
                      </m:rPr>
                      <a:rPr lang="en-US" altLang="ko-KR" sz="2000" b="0" i="0" smtClean="0"/>
                      <m:t> </m:t>
                    </m:r>
                    <m:r>
                      <m:rPr>
                        <m:nor/>
                      </m:rPr>
                      <a:rPr lang="en-US" altLang="ko-KR" sz="2400" i="0">
                        <a:latin typeface="+mj-lt"/>
                      </a:rPr>
                      <m:t>in</m:t>
                    </m:r>
                    <m:r>
                      <m:rPr>
                        <m:nor/>
                      </m:rPr>
                      <a:rPr lang="en-US" altLang="ko-KR" sz="2400" i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400" i="0">
                        <a:latin typeface="+mj-lt"/>
                      </a:rPr>
                      <m:t>Amperes</m:t>
                    </m:r>
                    <m:r>
                      <a:rPr lang="en-US" altLang="ko-KR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latin typeface="+mj-lt"/>
                  </a:rPr>
                  <a:t>(A)</a:t>
                </a:r>
              </a:p>
              <a:p>
                <a:pPr marL="0" indent="0">
                  <a:buNone/>
                </a:pPr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389"/>
                <a:ext cx="10515600" cy="4761442"/>
              </a:xfrm>
              <a:blipFill>
                <a:blip r:embed="rId2"/>
                <a:stretch>
                  <a:fillRect l="-812" t="-1793" r="-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D364CBB-04C8-4E2A-AC0A-FA482C2D1C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688" y="4469921"/>
            <a:ext cx="4266625" cy="167380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0725144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디바운스</a:t>
            </a:r>
            <a:r>
              <a:rPr lang="ko-KR" altLang="en-US" dirty="0"/>
              <a:t> 필터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1A28B3-8DC2-4F18-8B7F-7F597C03E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1145" cy="4351338"/>
          </a:xfrm>
        </p:spPr>
        <p:txBody>
          <a:bodyPr>
            <a:normAutofit/>
          </a:bodyPr>
          <a:lstStyle/>
          <a:p>
            <a:r>
              <a:rPr lang="ko-KR" altLang="ko-KR" sz="2000" dirty="0"/>
              <a:t>입력 장치의 기계적 마찰 또는 노이즈 때문에 </a:t>
            </a:r>
            <a:r>
              <a:rPr lang="ko-KR" altLang="en-US" sz="2000" dirty="0"/>
              <a:t>접촉 </a:t>
            </a:r>
            <a:r>
              <a:rPr lang="ko-KR" altLang="en-US" sz="2000" dirty="0" err="1"/>
              <a:t>바운스가</a:t>
            </a:r>
            <a:r>
              <a:rPr lang="ko-KR" altLang="en-US" sz="2000" dirty="0"/>
              <a:t> 발생함</a:t>
            </a:r>
            <a:endParaRPr lang="en-US" altLang="ko-KR" sz="2000" dirty="0"/>
          </a:p>
          <a:p>
            <a:r>
              <a:rPr lang="ko-KR" altLang="en-US" sz="2000" dirty="0"/>
              <a:t>접촉 </a:t>
            </a:r>
            <a:r>
              <a:rPr lang="ko-KR" altLang="en-US" sz="2000" dirty="0" err="1"/>
              <a:t>바운스는</a:t>
            </a:r>
            <a:r>
              <a:rPr lang="ko-KR" altLang="ko-KR" sz="2000" dirty="0"/>
              <a:t> 불필요한 입력 이벤트를 </a:t>
            </a:r>
            <a:r>
              <a:rPr lang="ko-KR" altLang="en-US" sz="2000" dirty="0"/>
              <a:t>발생시킴</a:t>
            </a:r>
            <a:endParaRPr lang="en-US" altLang="ko-KR" sz="2000" dirty="0"/>
          </a:p>
          <a:p>
            <a:r>
              <a:rPr lang="ko-KR" altLang="ko-KR" sz="2000" dirty="0"/>
              <a:t>하드웨어 설계자는 입력 핀과 장치 사이에 저항과 콘덴서가 포함된 간단한</a:t>
            </a:r>
            <a:r>
              <a:rPr lang="en-US" altLang="ko-KR" sz="2000" dirty="0"/>
              <a:t> RC </a:t>
            </a:r>
            <a:r>
              <a:rPr lang="ko-KR" altLang="ko-KR" sz="2000" dirty="0"/>
              <a:t>회로를 추가해 접촉 </a:t>
            </a:r>
            <a:r>
              <a:rPr lang="ko-KR" altLang="ko-KR" sz="2000" dirty="0" err="1"/>
              <a:t>바운스</a:t>
            </a:r>
            <a:r>
              <a:rPr lang="ko-KR" altLang="ko-KR" sz="2000" dirty="0"/>
              <a:t> 문제를 해결</a:t>
            </a:r>
            <a:r>
              <a:rPr lang="ko-KR" altLang="en-US" sz="2000" dirty="0"/>
              <a:t>할 수 있음</a:t>
            </a:r>
            <a:endParaRPr lang="en-US" altLang="ko-KR" sz="2000" dirty="0"/>
          </a:p>
          <a:p>
            <a:r>
              <a:rPr lang="en-US" altLang="ko-KR" sz="2000" dirty="0"/>
              <a:t>RC </a:t>
            </a:r>
            <a:r>
              <a:rPr lang="ko-KR" altLang="ko-KR" sz="2000" dirty="0"/>
              <a:t>회로는 입력 장치가 상태를 바꾸면 콘덴서가 입력 저항의 크기에 비례하는 속도로 충전 및 방전되어 입력 핀의 변화를 효과적으로 느리게 </a:t>
            </a:r>
            <a:r>
              <a:rPr lang="ko-KR" altLang="ko-KR" sz="2000" dirty="0" err="1"/>
              <a:t>만</a:t>
            </a:r>
            <a:r>
              <a:rPr lang="ko-KR" altLang="en-US" sz="2000" dirty="0" err="1"/>
              <a:t>듬</a:t>
            </a:r>
            <a:r>
              <a:rPr lang="en-US" altLang="ko-KR" sz="2000" dirty="0"/>
              <a:t> </a:t>
            </a:r>
            <a:endParaRPr lang="ko-KR" altLang="ko-KR" sz="2000" dirty="0"/>
          </a:p>
          <a:p>
            <a:r>
              <a:rPr lang="en-US" altLang="ko-KR" sz="2000" dirty="0"/>
              <a:t>GPIO</a:t>
            </a:r>
            <a:r>
              <a:rPr lang="ko-KR" altLang="ko-KR" sz="2000" dirty="0"/>
              <a:t>에도 비활성화된 </a:t>
            </a:r>
            <a:r>
              <a:rPr lang="ko-KR" altLang="ko-KR" sz="2000" dirty="0" err="1"/>
              <a:t>디바운스</a:t>
            </a:r>
            <a:r>
              <a:rPr lang="en-US" altLang="ko-KR" sz="2000" dirty="0"/>
              <a:t> </a:t>
            </a:r>
            <a:r>
              <a:rPr lang="ko-KR" altLang="ko-KR" sz="2000" dirty="0"/>
              <a:t>필터가 포함되어 있어 외부 회로에서 이를 지원하지 않으면 </a:t>
            </a:r>
            <a:r>
              <a:rPr lang="ko-KR" altLang="en-US" sz="2000" dirty="0"/>
              <a:t>활성화해서 사용할 수 있음</a:t>
            </a:r>
            <a:endParaRPr lang="en-US" altLang="ko-KR" sz="2000" dirty="0"/>
          </a:p>
          <a:p>
            <a:r>
              <a:rPr lang="ko-KR" altLang="ko-KR" sz="2000" dirty="0" err="1"/>
              <a:t>디바운스</a:t>
            </a:r>
            <a:r>
              <a:rPr lang="ko-KR" altLang="ko-KR" sz="2000" dirty="0"/>
              <a:t> 필터</a:t>
            </a:r>
            <a:r>
              <a:rPr lang="ko-KR" altLang="en-US" sz="2000" dirty="0"/>
              <a:t>는 설정 간</a:t>
            </a:r>
            <a:r>
              <a:rPr lang="ko-KR" altLang="ko-KR" sz="2000" dirty="0"/>
              <a:t>격보다 짧은 펄스는 자동으로 거부되고 긴 펄스만 받아</a:t>
            </a:r>
            <a:r>
              <a:rPr lang="ko-KR" altLang="en-US" sz="2000" dirty="0"/>
              <a:t>들임</a:t>
            </a:r>
            <a:endParaRPr lang="ko-KR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791426-0F2A-4B00-8D29-3B5292BED9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3970" y="5116947"/>
            <a:ext cx="6844062" cy="163706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1729511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폴링과</a:t>
            </a:r>
            <a:r>
              <a:rPr lang="ko-KR" altLang="en-US" dirty="0"/>
              <a:t> 인터럽트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1A28B3-8DC2-4F18-8B7F-7F597C03E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1146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ko-KR" dirty="0" err="1"/>
              <a:t>폴링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지속적으로 입력 신호를 검사</a:t>
            </a:r>
            <a:r>
              <a:rPr lang="ko-KR" altLang="en-US" dirty="0"/>
              <a:t>해서</a:t>
            </a:r>
            <a:r>
              <a:rPr lang="ko-KR" altLang="ko-KR" dirty="0"/>
              <a:t> 레벨 또는 에지 상황을 감지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입력 이벤트를 검사하는 코드와 결과를 처리하는 코드가 순차적으로 기술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입력 이벤트가 발생할 때 </a:t>
            </a:r>
            <a:r>
              <a:rPr lang="ko-KR" altLang="en-US" dirty="0"/>
              <a:t>코</a:t>
            </a:r>
            <a:r>
              <a:rPr lang="ko-KR" altLang="ko-KR" dirty="0"/>
              <a:t>드의 실행 여부에 따라 이벤트를 놓칠 수 있</a:t>
            </a:r>
            <a:r>
              <a:rPr lang="ko-KR" altLang="en-US" dirty="0"/>
              <a:t>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인터럽트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프로세서에 내장된 인터럽트 컨트롤러를 이용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컨트롤러가 입력 조건을 감지하면 현재 실행 중인 사용자 코드와는 관계없이 즉시 인터럽트 </a:t>
            </a:r>
            <a:r>
              <a:rPr lang="ko-KR" altLang="ko-KR" dirty="0" err="1"/>
              <a:t>핸들러</a:t>
            </a:r>
            <a:r>
              <a:rPr lang="en-US" altLang="ko-KR" dirty="0"/>
              <a:t> </a:t>
            </a:r>
            <a:r>
              <a:rPr lang="ko-KR" altLang="ko-KR" dirty="0"/>
              <a:t>또는 인터럽트 서비스 루틴이라고 불리는 사용자 코드를 실행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이벤트를 놓치지 않음</a:t>
            </a:r>
            <a:endParaRPr lang="ko-KR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입력 장치에서 이벤트를 감지할 때마다 프로세서의 실행 흐름을 예외 벡터</a:t>
            </a:r>
            <a:r>
              <a:rPr lang="ko-KR" altLang="en-US" dirty="0"/>
              <a:t>를</a:t>
            </a:r>
            <a:r>
              <a:rPr lang="ko-KR" altLang="ko-KR" dirty="0"/>
              <a:t> 통해 사용자가 지정한 인터럽트 서비스 루틴으로</a:t>
            </a:r>
            <a:r>
              <a:rPr lang="en-US" altLang="ko-KR" dirty="0"/>
              <a:t> </a:t>
            </a:r>
            <a:r>
              <a:rPr lang="ko-KR" altLang="en-US" dirty="0"/>
              <a:t>변경함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인</a:t>
            </a:r>
            <a:r>
              <a:rPr lang="ko-KR" altLang="ko-KR" dirty="0"/>
              <a:t>터럽트 서비스 루틴이 실행되면 현재 실행 중인 문맥을 저장하고 인터럽트를 비활성화</a:t>
            </a:r>
            <a:r>
              <a:rPr lang="ko-KR" altLang="en-US" dirty="0"/>
              <a:t>하고</a:t>
            </a:r>
            <a:r>
              <a:rPr lang="ko-KR" altLang="ko-KR" dirty="0"/>
              <a:t> 사용자 코드를 실행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인터럽트 서비스 루틴이 종료할 때는 다시 인터럽트를 활성화하고 중단되었던 작업을 이어서 할 수 있도록 저장한 문맥을 복원</a:t>
            </a:r>
          </a:p>
        </p:txBody>
      </p:sp>
    </p:spTree>
    <p:extLst>
      <p:ext uri="{BB962C8B-B14F-4D97-AF65-F5344CB8AC3E}">
        <p14:creationId xmlns:p14="http://schemas.microsoft.com/office/powerpoint/2010/main" val="13757267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폴링과</a:t>
            </a:r>
            <a:r>
              <a:rPr lang="ko-KR" altLang="en-US" dirty="0"/>
              <a:t> 인터럽트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6AF0520-291E-4EC6-A80A-55C456276B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6842" y="1951397"/>
            <a:ext cx="7918317" cy="429238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5187334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입출력 핀 보호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GPIO</a:t>
            </a:r>
            <a:r>
              <a:rPr lang="ko-KR" altLang="ko-KR" dirty="0"/>
              <a:t>의 입출력 핀은 연결된 회로에서 전류를 공급하거나 받아들일</a:t>
            </a:r>
            <a:r>
              <a:rPr lang="en-US" altLang="ko-KR" dirty="0"/>
              <a:t> </a:t>
            </a:r>
            <a:r>
              <a:rPr lang="ko-KR" altLang="ko-KR" dirty="0"/>
              <a:t>수 있는 능력이 제한</a:t>
            </a:r>
            <a:r>
              <a:rPr lang="ko-KR" altLang="en-US" dirty="0"/>
              <a:t>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핀을 허용치보다 높은 전압에 연결하면 손상될 수 있</a:t>
            </a:r>
            <a:r>
              <a:rPr lang="ko-KR" altLang="en-US" dirty="0"/>
              <a:t>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하드웨어 설계자는 전류를 제한하는 저항을 부하와 직렬로 </a:t>
            </a:r>
            <a:br>
              <a:rPr lang="en-US" altLang="ko-KR" dirty="0"/>
            </a:br>
            <a:r>
              <a:rPr lang="ko-KR" altLang="en-US" dirty="0" err="1"/>
              <a:t>설계해야함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8282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ko-KR" dirty="0"/>
              <a:t>디지털 방식으로 다양한 아날로그 신호를 흉내 내는 기술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동일 크기의 그릇에 담의 음식의 양을 달리하는 것과 같이</a:t>
            </a:r>
            <a:r>
              <a:rPr lang="en-US" altLang="ko-KR" dirty="0"/>
              <a:t> HIGH</a:t>
            </a:r>
            <a:r>
              <a:rPr lang="ko-KR" altLang="ko-KR" dirty="0"/>
              <a:t>와</a:t>
            </a:r>
            <a:r>
              <a:rPr lang="en-US" altLang="ko-KR" dirty="0"/>
              <a:t> LOW</a:t>
            </a:r>
            <a:r>
              <a:rPr lang="ko-KR" altLang="ko-KR" dirty="0"/>
              <a:t>로 구성된 펄스</a:t>
            </a:r>
            <a:r>
              <a:rPr lang="en-US" altLang="ko-KR" dirty="0"/>
              <a:t>(</a:t>
            </a:r>
            <a:r>
              <a:rPr lang="ko-KR" altLang="ko-KR" dirty="0"/>
              <a:t>그릇</a:t>
            </a:r>
            <a:r>
              <a:rPr lang="en-US" altLang="ko-KR" dirty="0"/>
              <a:t>)</a:t>
            </a:r>
            <a:r>
              <a:rPr lang="ko-KR" altLang="ko-KR" dirty="0"/>
              <a:t>에</a:t>
            </a:r>
            <a:r>
              <a:rPr lang="en-US" altLang="ko-KR" dirty="0"/>
              <a:t> HIGH(</a:t>
            </a:r>
            <a:r>
              <a:rPr lang="ko-KR" altLang="ko-KR" dirty="0"/>
              <a:t>음식</a:t>
            </a:r>
            <a:r>
              <a:rPr lang="en-US" altLang="ko-KR" dirty="0"/>
              <a:t>) </a:t>
            </a:r>
            <a:r>
              <a:rPr lang="ko-KR" altLang="ko-KR" dirty="0"/>
              <a:t>구간의 비율</a:t>
            </a:r>
            <a:r>
              <a:rPr lang="en-US" altLang="ko-KR" dirty="0"/>
              <a:t>(</a:t>
            </a:r>
            <a:r>
              <a:rPr lang="ko-KR" altLang="ko-KR" dirty="0"/>
              <a:t>음식의 양</a:t>
            </a:r>
            <a:r>
              <a:rPr lang="en-US" altLang="ko-KR" dirty="0"/>
              <a:t>)</a:t>
            </a:r>
            <a:r>
              <a:rPr lang="ko-KR" altLang="ko-KR" dirty="0"/>
              <a:t>을 조절하는 것으로 이해</a:t>
            </a:r>
            <a:r>
              <a:rPr lang="en-US" altLang="ko-KR" dirty="0"/>
              <a:t> </a:t>
            </a:r>
            <a:endParaRPr lang="ko-KR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디지털 신호를 충분히 빠른 속도로</a:t>
            </a:r>
            <a:r>
              <a:rPr lang="en-US" altLang="ko-KR" dirty="0"/>
              <a:t> HIGH </a:t>
            </a:r>
            <a:r>
              <a:rPr lang="ko-KR" altLang="ko-KR" dirty="0"/>
              <a:t>및</a:t>
            </a:r>
            <a:r>
              <a:rPr lang="en-US" altLang="ko-KR" dirty="0"/>
              <a:t> LOW</a:t>
            </a:r>
            <a:r>
              <a:rPr lang="ko-KR" altLang="ko-KR" dirty="0"/>
              <a:t>로 전환할 수 있으며</a:t>
            </a:r>
            <a:r>
              <a:rPr lang="en-US" altLang="ko-KR" dirty="0"/>
              <a:t>, </a:t>
            </a:r>
            <a:r>
              <a:rPr lang="ko-KR" altLang="ko-KR" dirty="0"/>
              <a:t>이때 </a:t>
            </a:r>
            <a:r>
              <a:rPr lang="en-US" altLang="ko-KR" dirty="0"/>
              <a:t>HIGH</a:t>
            </a:r>
            <a:r>
              <a:rPr lang="ko-KR" altLang="ko-KR" dirty="0"/>
              <a:t>가 많을수록 아날로그 개념에서는 높은 전압 출력</a:t>
            </a:r>
            <a:r>
              <a:rPr lang="ko-KR" altLang="en-US" dirty="0"/>
              <a:t>임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7486283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/>
              <a:t>작동방식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ko-KR" dirty="0"/>
                  <a:t>매개 변수는 주파수와 </a:t>
                </a:r>
                <a:r>
                  <a:rPr lang="ko-KR" altLang="ko-KR" dirty="0" err="1"/>
                  <a:t>듀티</a:t>
                </a:r>
                <a:r>
                  <a:rPr lang="ko-KR" altLang="ko-KR" dirty="0"/>
                  <a:t> 사이클</a:t>
                </a:r>
                <a:endParaRPr lang="en-US" altLang="ko-KR" dirty="0"/>
              </a:p>
              <a:p>
                <a:r>
                  <a:rPr lang="ko-KR" altLang="ko-KR" dirty="0"/>
                  <a:t>주파수는 펄스</a:t>
                </a:r>
                <a:r>
                  <a:rPr lang="en-US" altLang="ko-KR" dirty="0"/>
                  <a:t>, </a:t>
                </a:r>
                <a:r>
                  <a:rPr lang="ko-KR" altLang="ko-KR" dirty="0" err="1"/>
                  <a:t>듀티</a:t>
                </a:r>
                <a:r>
                  <a:rPr lang="ko-KR" altLang="ko-KR" dirty="0"/>
                  <a:t> 사이클은 펄스 폭에 해당</a:t>
                </a:r>
                <a:endParaRPr lang="en-US" altLang="ko-KR" dirty="0"/>
              </a:p>
              <a:p>
                <a:r>
                  <a:rPr lang="ko-KR" altLang="ko-KR" dirty="0"/>
                  <a:t>출력 장치의 전원에 주파수를 </a:t>
                </a:r>
                <a:r>
                  <a:rPr lang="ko-KR" altLang="ko-KR" dirty="0" err="1"/>
                  <a:t>듀티</a:t>
                </a:r>
                <a:r>
                  <a:rPr lang="ko-KR" altLang="ko-KR" dirty="0"/>
                  <a:t> 사이클로 순환시킨</a:t>
                </a:r>
                <a:r>
                  <a:rPr lang="en-US" altLang="ko-KR" dirty="0"/>
                  <a:t> PWM </a:t>
                </a:r>
                <a:br>
                  <a:rPr lang="en-US" altLang="ko-KR" dirty="0"/>
                </a:br>
                <a:r>
                  <a:rPr lang="ko-KR" altLang="ko-KR" dirty="0"/>
                  <a:t>출력을 전달하면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출력 장치는 이를 아날로그 신호로 인식</a:t>
                </a:r>
                <a:r>
                  <a:rPr lang="en-US" altLang="ko-KR" dirty="0"/>
                  <a:t> </a:t>
                </a:r>
                <a:endParaRPr lang="ko-KR" altLang="ko-KR" dirty="0"/>
              </a:p>
              <a:p>
                <a:r>
                  <a:rPr lang="ko-KR" altLang="ko-KR" dirty="0"/>
                  <a:t>평균 전압은</a:t>
                </a:r>
                <a:r>
                  <a:rPr lang="en-US" altLang="ko-KR" dirty="0"/>
                  <a:t> HIGH </a:t>
                </a:r>
                <a:r>
                  <a:rPr lang="ko-KR" altLang="ko-KR" dirty="0"/>
                  <a:t>최대 전압 </a:t>
                </a:r>
                <a:r>
                  <a:rPr lang="ko-KR" altLang="ko-KR" dirty="0" err="1"/>
                  <a:t>ⅹ</a:t>
                </a:r>
                <a:r>
                  <a:rPr lang="ko-KR" altLang="ko-KR" dirty="0"/>
                  <a:t> </a:t>
                </a:r>
                <a:r>
                  <a:rPr lang="ko-KR" altLang="ko-KR" dirty="0" err="1"/>
                  <a:t>듀티</a:t>
                </a:r>
                <a:r>
                  <a:rPr lang="ko-KR" altLang="ko-KR" dirty="0"/>
                  <a:t> 사이클</a:t>
                </a:r>
                <a:r>
                  <a:rPr lang="ko-KR" altLang="en-US" dirty="0"/>
                  <a:t>이며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최대 전압이</a:t>
                </a:r>
                <a:r>
                  <a:rPr lang="en-US" altLang="ko-KR" dirty="0"/>
                  <a:t> 5V</a:t>
                </a:r>
                <a:r>
                  <a:rPr lang="ko-KR" altLang="en-US" dirty="0"/>
                  <a:t>이고 </a:t>
                </a:r>
                <a:r>
                  <a:rPr lang="en-US" altLang="ko-KR" dirty="0"/>
                  <a:t>75% </a:t>
                </a:r>
                <a:r>
                  <a:rPr lang="ko-KR" altLang="ko-KR" dirty="0" err="1"/>
                  <a:t>듀티</a:t>
                </a:r>
                <a:r>
                  <a:rPr lang="ko-KR" altLang="ko-KR" dirty="0"/>
                  <a:t> 사이클을 적용</a:t>
                </a:r>
                <a:r>
                  <a:rPr lang="ko-KR" altLang="en-US" dirty="0"/>
                  <a:t>하면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ko-KR" altLang="ko-KR" dirty="0"/>
                      <m:t>ⅹ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0.75=3.75</m:t>
                    </m:r>
                  </m:oMath>
                </a14:m>
                <a:r>
                  <a:rPr lang="en-US" altLang="ko-KR" dirty="0"/>
                  <a:t>V</a:t>
                </a:r>
                <a:endParaRPr lang="ko-KR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30ECB73-3500-4563-A444-67136FFC74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7727" y="4585508"/>
            <a:ext cx="3296546" cy="2254562"/>
          </a:xfrm>
          <a:prstGeom prst="rect">
            <a:avLst/>
          </a:prstGeom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648071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/>
              <a:t>주파수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주파수는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ko-KR" i="1">
                            <a:latin typeface="Cambria Math" panose="02040503050406030204" pitchFamily="18" charset="0"/>
                          </a:rPr>
                          <m:t>시간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이</a:t>
                </a:r>
                <a:r>
                  <a:rPr lang="ko-KR" altLang="en-US" dirty="0"/>
                  <a:t>며</a:t>
                </a:r>
                <a:r>
                  <a:rPr lang="en-US" altLang="ko-KR" dirty="0"/>
                  <a:t>,</a:t>
                </a:r>
                <a:r>
                  <a:rPr lang="ko-KR" altLang="ko-KR" dirty="0"/>
                  <a:t> 주파수에 대한 시간은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ko-KR" i="1">
                            <a:latin typeface="Cambria Math" panose="02040503050406030204" pitchFamily="18" charset="0"/>
                          </a:rPr>
                          <m:t>주파수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100kHz</a:t>
                </a:r>
                <a:r>
                  <a:rPr lang="ko-KR" altLang="ko-KR" dirty="0"/>
                  <a:t>를 시간으로 변환하면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100,000</m:t>
                        </m:r>
                      </m:den>
                    </m:f>
                  </m:oMath>
                </a14:m>
                <a:r>
                  <a:rPr lang="en-US" altLang="ko-KR" dirty="0"/>
                  <a:t> = 0.00001s(= 0.01ms = 10us)</a:t>
                </a:r>
                <a:r>
                  <a:rPr lang="ko-KR" altLang="ko-KR" dirty="0"/>
                  <a:t>이고</a:t>
                </a:r>
                <a:r>
                  <a:rPr lang="en-US" altLang="ko-KR" dirty="0"/>
                  <a:t> 2kHz(2,000Hz)</a:t>
                </a:r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000</m:t>
                        </m:r>
                      </m:den>
                    </m:f>
                  </m:oMath>
                </a14:m>
                <a:r>
                  <a:rPr lang="en-US" altLang="ko-KR" dirty="0"/>
                  <a:t> = 0.0005s(= 0.5ms)</a:t>
                </a:r>
                <a:endParaRPr lang="ko-KR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일반적으로 </a:t>
                </a:r>
                <a:r>
                  <a:rPr lang="en-US" altLang="ko-KR" dirty="0"/>
                  <a:t>PWM </a:t>
                </a:r>
                <a:r>
                  <a:rPr lang="ko-KR" altLang="ko-KR" dirty="0"/>
                  <a:t>주파수는</a:t>
                </a:r>
                <a:r>
                  <a:rPr lang="en-US" altLang="ko-KR" dirty="0"/>
                  <a:t> 50Hz ~ 1kHz </a:t>
                </a:r>
                <a:r>
                  <a:rPr lang="ko-KR" altLang="ko-KR" dirty="0"/>
                  <a:t>범위를 사용하는데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높을수록 출력되는 </a:t>
                </a:r>
                <a:r>
                  <a:rPr lang="ko-KR" altLang="ko-KR" dirty="0" err="1"/>
                  <a:t>정전압</a:t>
                </a:r>
                <a:r>
                  <a:rPr lang="ko-KR" altLang="ko-KR" dirty="0"/>
                  <a:t> 아날로그 신호는 정교</a:t>
                </a:r>
                <a:r>
                  <a:rPr lang="ko-KR" altLang="en-US" dirty="0"/>
                  <a:t>해짐</a:t>
                </a:r>
                <a:endParaRPr lang="ko-KR" altLang="ko-KR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8384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 err="1"/>
              <a:t>듀티</a:t>
            </a:r>
            <a:r>
              <a:rPr lang="ko-KR" altLang="en-US" dirty="0"/>
              <a:t> 사이클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22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HIGH </a:t>
            </a:r>
            <a:r>
              <a:rPr lang="ko-KR" altLang="ko-KR" dirty="0"/>
              <a:t>구간의 펄스 폭을 주기에 대한 백분율로 표현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주파수가 고정된 상태에서 </a:t>
            </a:r>
            <a:r>
              <a:rPr lang="ko-KR" altLang="ko-KR" dirty="0" err="1"/>
              <a:t>듀티</a:t>
            </a:r>
            <a:r>
              <a:rPr lang="ko-KR" altLang="ko-KR" dirty="0"/>
              <a:t> 사이클을 바꾸면 출력되는 평균 전압도 변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100% </a:t>
            </a:r>
            <a:r>
              <a:rPr lang="ko-KR" altLang="ko-KR" dirty="0" err="1"/>
              <a:t>듀티</a:t>
            </a:r>
            <a:r>
              <a:rPr lang="ko-KR" altLang="ko-KR" dirty="0"/>
              <a:t> 사이클은 출력 레벨이</a:t>
            </a:r>
            <a:r>
              <a:rPr lang="en-US" altLang="ko-KR" dirty="0"/>
              <a:t> HIGH</a:t>
            </a:r>
            <a:r>
              <a:rPr lang="ko-KR" altLang="ko-KR" dirty="0"/>
              <a:t>임을 의미하고</a:t>
            </a:r>
            <a:r>
              <a:rPr lang="en-US" altLang="ko-KR" dirty="0"/>
              <a:t> 0% </a:t>
            </a:r>
            <a:r>
              <a:rPr lang="ko-KR" altLang="ko-KR" dirty="0" err="1"/>
              <a:t>듀티</a:t>
            </a:r>
            <a:r>
              <a:rPr lang="ko-KR" altLang="ko-KR" dirty="0"/>
              <a:t> 사이클은</a:t>
            </a:r>
            <a:r>
              <a:rPr lang="en-US" altLang="ko-KR" dirty="0"/>
              <a:t> LOW</a:t>
            </a:r>
            <a:r>
              <a:rPr lang="ko-KR" altLang="ko-KR" dirty="0"/>
              <a:t>임을 의미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50% </a:t>
            </a:r>
            <a:r>
              <a:rPr lang="ko-KR" altLang="ko-KR" dirty="0" err="1"/>
              <a:t>듀티</a:t>
            </a:r>
            <a:r>
              <a:rPr lang="ko-KR" altLang="ko-KR" dirty="0"/>
              <a:t> 사이클은 출력 레벨이</a:t>
            </a:r>
            <a:r>
              <a:rPr lang="en-US" altLang="ko-KR" dirty="0"/>
              <a:t> HIGH</a:t>
            </a:r>
            <a:r>
              <a:rPr lang="ko-KR" altLang="ko-KR" dirty="0"/>
              <a:t>와</a:t>
            </a:r>
            <a:r>
              <a:rPr lang="en-US" altLang="ko-KR" dirty="0"/>
              <a:t> LOW</a:t>
            </a:r>
            <a:r>
              <a:rPr lang="ko-KR" altLang="ko-KR" dirty="0"/>
              <a:t>의 중간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60% </a:t>
            </a:r>
            <a:r>
              <a:rPr lang="ko-KR" altLang="ko-KR" dirty="0" err="1"/>
              <a:t>듀티</a:t>
            </a:r>
            <a:r>
              <a:rPr lang="ko-KR" altLang="ko-KR" dirty="0"/>
              <a:t> 사이클은 출력을</a:t>
            </a:r>
            <a:r>
              <a:rPr lang="en-US" altLang="ko-KR" dirty="0"/>
              <a:t> 60% </a:t>
            </a:r>
            <a:r>
              <a:rPr lang="ko-KR" altLang="ko-KR" dirty="0"/>
              <a:t>동안만</a:t>
            </a:r>
            <a:r>
              <a:rPr lang="en-US" altLang="ko-KR" dirty="0"/>
              <a:t> HIGH</a:t>
            </a:r>
            <a:r>
              <a:rPr lang="ko-KR" altLang="ko-KR" dirty="0"/>
              <a:t>로 유지하므로 주기가</a:t>
            </a:r>
            <a:r>
              <a:rPr lang="en-US" altLang="ko-KR" dirty="0"/>
              <a:t> 10us(100kHz)</a:t>
            </a:r>
            <a:r>
              <a:rPr lang="ko-KR" altLang="ko-KR" dirty="0"/>
              <a:t>인 경우</a:t>
            </a:r>
            <a:r>
              <a:rPr lang="en-US" altLang="ko-KR" dirty="0"/>
              <a:t> 6us </a:t>
            </a:r>
            <a:r>
              <a:rPr lang="ko-KR" altLang="ko-KR" dirty="0"/>
              <a:t>동안 출력이</a:t>
            </a:r>
            <a:r>
              <a:rPr lang="en-US" altLang="ko-KR" dirty="0"/>
              <a:t> HIGH</a:t>
            </a:r>
            <a:r>
              <a:rPr lang="ko-KR" altLang="ko-KR" dirty="0"/>
              <a:t>를 유지하며</a:t>
            </a:r>
            <a:r>
              <a:rPr lang="en-US" altLang="ko-KR" dirty="0"/>
              <a:t>, HIGH </a:t>
            </a:r>
            <a:r>
              <a:rPr lang="ko-KR" altLang="ko-KR" dirty="0"/>
              <a:t>일 때 </a:t>
            </a:r>
            <a:br>
              <a:rPr lang="en-US" altLang="ko-KR" dirty="0"/>
            </a:br>
            <a:r>
              <a:rPr lang="ko-KR" altLang="ko-KR" dirty="0"/>
              <a:t>최대 전압이</a:t>
            </a:r>
            <a:r>
              <a:rPr lang="en-US" altLang="ko-KR" dirty="0"/>
              <a:t> 3.3V</a:t>
            </a:r>
            <a:r>
              <a:rPr lang="ko-KR" altLang="ko-KR" dirty="0"/>
              <a:t>라면 평균 전압은</a:t>
            </a:r>
            <a:r>
              <a:rPr lang="en-US" altLang="ko-KR" dirty="0"/>
              <a:t> 3.3V</a:t>
            </a:r>
            <a:r>
              <a:rPr lang="ko-KR" altLang="ko-KR" dirty="0" err="1"/>
              <a:t>ⅹ</a:t>
            </a:r>
            <a:r>
              <a:rPr lang="en-US" altLang="ko-KR" dirty="0"/>
              <a:t>0.6 = 1.98V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9945546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/>
              <a:t>채널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1836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프로세서에 내장된</a:t>
            </a:r>
            <a:r>
              <a:rPr lang="en-US" altLang="ko-KR" sz="2400" dirty="0"/>
              <a:t> PWM </a:t>
            </a:r>
            <a:r>
              <a:rPr lang="ko-KR" altLang="ko-KR" sz="2400" dirty="0" err="1"/>
              <a:t>제너레이터는</a:t>
            </a:r>
            <a:r>
              <a:rPr lang="ko-KR" altLang="ko-KR" sz="2400" dirty="0"/>
              <a:t> 여러 개의</a:t>
            </a:r>
            <a:r>
              <a:rPr lang="en-US" altLang="ko-KR" sz="2400" dirty="0"/>
              <a:t> PWM </a:t>
            </a:r>
            <a:r>
              <a:rPr lang="ko-KR" altLang="ko-KR" sz="2400" dirty="0"/>
              <a:t>채널을 제공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모든 채널은 독립적이며 주파수 및 </a:t>
            </a:r>
            <a:r>
              <a:rPr lang="ko-KR" altLang="ko-KR" sz="2400" dirty="0" err="1"/>
              <a:t>듀티</a:t>
            </a:r>
            <a:r>
              <a:rPr lang="ko-KR" altLang="ko-KR" sz="2400" dirty="0"/>
              <a:t> 사이클을 개별적으로 설정</a:t>
            </a:r>
            <a:r>
              <a:rPr lang="en-US" altLang="ko-KR" sz="2400" dirty="0"/>
              <a:t> </a:t>
            </a:r>
            <a:r>
              <a:rPr lang="ko-KR" altLang="en-US" sz="2400" dirty="0"/>
              <a:t>가능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모든 </a:t>
            </a:r>
            <a:r>
              <a:rPr lang="en-US" altLang="ko-KR" sz="2400" dirty="0"/>
              <a:t>GPIO </a:t>
            </a:r>
            <a:r>
              <a:rPr lang="ko-KR" altLang="ko-KR" sz="2400" dirty="0"/>
              <a:t>핀에서</a:t>
            </a:r>
            <a:r>
              <a:rPr lang="en-US" altLang="ko-KR" sz="2400" dirty="0"/>
              <a:t> PWM </a:t>
            </a:r>
            <a:r>
              <a:rPr lang="ko-KR" altLang="ko-KR" sz="2400" dirty="0" err="1"/>
              <a:t>제너레이터를</a:t>
            </a:r>
            <a:r>
              <a:rPr lang="ko-KR" altLang="ko-KR" sz="2400" dirty="0"/>
              <a:t> 사용할 수 있는 것은 아</a:t>
            </a:r>
            <a:r>
              <a:rPr lang="ko-KR" altLang="en-US" sz="2400" dirty="0"/>
              <a:t>님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 err="1"/>
              <a:t>라즈베리</a:t>
            </a:r>
            <a:r>
              <a:rPr lang="ko-KR" altLang="ko-KR" sz="2400" dirty="0"/>
              <a:t> 파이처럼 채널이 </a:t>
            </a:r>
            <a:r>
              <a:rPr lang="en-US" altLang="ko-KR" sz="2400" dirty="0"/>
              <a:t>2</a:t>
            </a:r>
            <a:r>
              <a:rPr lang="ko-KR" altLang="ko-KR" sz="2400" dirty="0"/>
              <a:t>개로 제한되는 환경에서는 소프트웨어</a:t>
            </a:r>
            <a:r>
              <a:rPr lang="en-US" altLang="ko-KR" sz="2400" dirty="0"/>
              <a:t> PWM</a:t>
            </a:r>
            <a:r>
              <a:rPr lang="ko-KR" altLang="ko-KR" sz="2400" dirty="0"/>
              <a:t>을 사용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소프트웨어 </a:t>
            </a:r>
            <a:r>
              <a:rPr lang="en-US" altLang="ko-KR" sz="2400" dirty="0"/>
              <a:t>PWM </a:t>
            </a:r>
            <a:r>
              <a:rPr lang="ko-KR" altLang="ko-KR" sz="2400" dirty="0"/>
              <a:t>구현은 주파수의 시간 범위에서 </a:t>
            </a:r>
            <a:r>
              <a:rPr lang="ko-KR" altLang="ko-KR" sz="2400" dirty="0" err="1"/>
              <a:t>듀티</a:t>
            </a:r>
            <a:r>
              <a:rPr lang="ko-KR" altLang="ko-KR" sz="2400" dirty="0"/>
              <a:t> 사이클만큼</a:t>
            </a:r>
            <a:r>
              <a:rPr lang="en-US" altLang="ko-KR" sz="2400" dirty="0"/>
              <a:t> GPIO</a:t>
            </a:r>
            <a:r>
              <a:rPr lang="ko-KR" altLang="ko-KR" sz="2400" dirty="0"/>
              <a:t>를</a:t>
            </a:r>
            <a:r>
              <a:rPr lang="en-US" altLang="ko-KR" sz="2400" dirty="0"/>
              <a:t> HIGH</a:t>
            </a:r>
            <a:r>
              <a:rPr lang="ko-KR" altLang="ko-KR" sz="2400" dirty="0"/>
              <a:t>로 만든 후 나머지는</a:t>
            </a:r>
            <a:r>
              <a:rPr lang="en-US" altLang="ko-KR" sz="2400" dirty="0"/>
              <a:t> LOW</a:t>
            </a:r>
            <a:r>
              <a:rPr lang="ko-KR" altLang="ko-KR" sz="2400" dirty="0"/>
              <a:t>로 만들기를 원하는 시간만큼 반복하는 스레드를 사용</a:t>
            </a:r>
          </a:p>
        </p:txBody>
      </p:sp>
    </p:spTree>
    <p:extLst>
      <p:ext uri="{BB962C8B-B14F-4D97-AF65-F5344CB8AC3E}">
        <p14:creationId xmlns:p14="http://schemas.microsoft.com/office/powerpoint/2010/main" val="14097964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아날로그 입력 신호를 처리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백금은 온도가</a:t>
            </a:r>
            <a:r>
              <a:rPr lang="en-US" altLang="ko-KR" sz="2400" dirty="0"/>
              <a:t> 0℃</a:t>
            </a:r>
            <a:r>
              <a:rPr lang="ko-KR" altLang="ko-KR" sz="2400" dirty="0"/>
              <a:t>일 때 저항</a:t>
            </a:r>
            <a:r>
              <a:rPr lang="en-US" altLang="ko-KR" sz="2400" dirty="0"/>
              <a:t> </a:t>
            </a:r>
            <a:r>
              <a:rPr lang="ko-KR" altLang="ko-KR" sz="2400" dirty="0"/>
              <a:t>값이</a:t>
            </a:r>
            <a:r>
              <a:rPr lang="en-US" altLang="ko-KR" sz="2400" dirty="0"/>
              <a:t> 100Ω</a:t>
            </a:r>
            <a:r>
              <a:rPr lang="ko-KR" altLang="ko-KR" sz="2400" dirty="0"/>
              <a:t>이고</a:t>
            </a:r>
            <a:r>
              <a:rPr lang="en-US" altLang="ko-KR" sz="2400" dirty="0"/>
              <a:t> 100℃</a:t>
            </a:r>
            <a:r>
              <a:rPr lang="ko-KR" altLang="ko-KR" sz="2400" dirty="0"/>
              <a:t>에서는</a:t>
            </a:r>
            <a:r>
              <a:rPr lang="en-US" altLang="ko-KR" sz="2400" dirty="0"/>
              <a:t> 138.5Ω </a:t>
            </a:r>
            <a:r>
              <a:rPr lang="ko-KR" altLang="ko-KR" sz="2400" dirty="0"/>
              <a:t>이므로 이러한 성질을 이용하면 신뢰성이 높은 액체 온도 센서를 제작할 수 있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이러한 센서들은 측정 결과가 전압이나 전류이므로 아날로그 센서</a:t>
            </a:r>
            <a:r>
              <a:rPr lang="ko-KR" altLang="en-US" sz="2400" dirty="0"/>
              <a:t>라고 함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문제는 전압이나 전류는 아날로그 신호로 프로세스에 전달되는데 디지털 신호보다 잡음에 약하고 저장과 조작이 어렵기 때문에 아날로그 신호를 다시 디지털 값으로 변환하는</a:t>
            </a:r>
            <a:r>
              <a:rPr lang="en-US" altLang="ko-KR" sz="2400" dirty="0"/>
              <a:t> ADC</a:t>
            </a:r>
            <a:r>
              <a:rPr lang="ko-KR" altLang="ko-KR" sz="2400" dirty="0"/>
              <a:t>가 </a:t>
            </a:r>
            <a:r>
              <a:rPr lang="ko-KR" altLang="en-US" sz="2400" dirty="0"/>
              <a:t>필요함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2477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소비 전력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8018" cy="476144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회로 내에서 에너지가 흡수 또는 생성되는 속도</a:t>
            </a:r>
            <a:endParaRPr lang="en-US" altLang="ko-KR" sz="2400" dirty="0"/>
          </a:p>
          <a:p>
            <a:r>
              <a:rPr lang="ko-KR" altLang="en-US" sz="2400" dirty="0"/>
              <a:t>전력의 단위는 와트</a:t>
            </a:r>
            <a:r>
              <a:rPr lang="en-US" altLang="ko-KR" sz="2400" dirty="0"/>
              <a:t>(Watt)</a:t>
            </a:r>
            <a:r>
              <a:rPr lang="ko-KR" altLang="en-US" sz="2400" dirty="0"/>
              <a:t>이며</a:t>
            </a:r>
            <a:r>
              <a:rPr lang="en-US" altLang="ko-KR" sz="2400" dirty="0"/>
              <a:t>, 1</a:t>
            </a:r>
            <a:r>
              <a:rPr lang="ko-KR" altLang="en-US" sz="2400" dirty="0"/>
              <a:t>와트는 </a:t>
            </a:r>
            <a:r>
              <a:rPr lang="en-US" altLang="ko-KR" sz="2400" dirty="0"/>
              <a:t>1</a:t>
            </a:r>
            <a:r>
              <a:rPr lang="ko-KR" altLang="en-US" sz="2400" dirty="0"/>
              <a:t>줄</a:t>
            </a:r>
            <a:r>
              <a:rPr lang="en-US" altLang="ko-KR" sz="2400" dirty="0"/>
              <a:t>(J)</a:t>
            </a:r>
            <a:r>
              <a:rPr lang="ko-KR" altLang="en-US" sz="2400" dirty="0"/>
              <a:t>의 에너지를 </a:t>
            </a:r>
            <a:r>
              <a:rPr lang="en-US" altLang="ko-KR" sz="2400" dirty="0"/>
              <a:t>1</a:t>
            </a:r>
            <a:r>
              <a:rPr lang="ko-KR" altLang="en-US" sz="2400" dirty="0"/>
              <a:t>초간 사용한 </a:t>
            </a:r>
            <a:br>
              <a:rPr lang="en-US" altLang="ko-KR" sz="2400" dirty="0"/>
            </a:br>
            <a:r>
              <a:rPr lang="ko-KR" altLang="en-US" sz="2400" dirty="0"/>
              <a:t>전력량</a:t>
            </a:r>
            <a:endParaRPr lang="en-US" altLang="ko-KR" sz="2400" dirty="0"/>
          </a:p>
          <a:p>
            <a:r>
              <a:rPr lang="ko-KR" altLang="en-US" sz="2400" dirty="0"/>
              <a:t>옴의 법칙처럼 전력</a:t>
            </a:r>
            <a:r>
              <a:rPr lang="en-US" altLang="ko-KR" sz="2400" dirty="0"/>
              <a:t>(P)</a:t>
            </a:r>
            <a:r>
              <a:rPr lang="ko-KR" altLang="en-US" sz="2400" dirty="0"/>
              <a:t>는 전압</a:t>
            </a:r>
            <a:r>
              <a:rPr lang="en-US" altLang="ko-KR" sz="2400" dirty="0"/>
              <a:t>(V)</a:t>
            </a:r>
            <a:r>
              <a:rPr lang="ko-KR" altLang="en-US" sz="2400" dirty="0"/>
              <a:t>에 전류</a:t>
            </a:r>
            <a:r>
              <a:rPr lang="en-US" altLang="ko-KR" sz="2400" dirty="0"/>
              <a:t>(I)</a:t>
            </a:r>
            <a:r>
              <a:rPr lang="ko-KR" altLang="en-US" sz="2400" dirty="0"/>
              <a:t>를 곱한 값으로 표현</a:t>
            </a:r>
            <a:endParaRPr lang="en-US" altLang="ko-KR" sz="2400" dirty="0"/>
          </a:p>
          <a:p>
            <a:pPr lvl="1"/>
            <a:r>
              <a:rPr lang="en-US" altLang="ko-KR" sz="2200" dirty="0"/>
              <a:t>P = V x I</a:t>
            </a:r>
          </a:p>
          <a:p>
            <a:r>
              <a:rPr lang="ko-KR" altLang="en-US" sz="2400" b="0" dirty="0"/>
              <a:t>저항에 전류를 흘리면 옴의 법칙에 의해 양 끝에 전압이 발생하므로 저항도 전기 </a:t>
            </a:r>
            <a:r>
              <a:rPr lang="ko-KR" altLang="en-US" sz="2400" dirty="0"/>
              <a:t>에너지를 소비</a:t>
            </a:r>
            <a:endParaRPr lang="en-US" altLang="ko-KR" sz="2400" b="0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646DF2-6479-4117-804C-0351C46AEB1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8183" y="4810597"/>
            <a:ext cx="4555635" cy="177647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227705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ADC</a:t>
            </a:r>
            <a:r>
              <a:rPr lang="ko-KR" altLang="ko-KR" dirty="0"/>
              <a:t>는 </a:t>
            </a:r>
            <a:r>
              <a:rPr lang="en-US" altLang="ko-KR" dirty="0"/>
              <a:t>GPIO</a:t>
            </a:r>
            <a:r>
              <a:rPr lang="ko-KR" altLang="ko-KR" dirty="0"/>
              <a:t>와 달리 프로세서</a:t>
            </a:r>
            <a:r>
              <a:rPr lang="ko-KR" altLang="en-US" dirty="0"/>
              <a:t>에 없을 수 있음</a:t>
            </a:r>
            <a:endParaRPr lang="en-US" altLang="ko-KR" dirty="0"/>
          </a:p>
          <a:p>
            <a:r>
              <a:rPr lang="ko-KR" altLang="ko-KR" dirty="0" err="1"/>
              <a:t>라즈베리</a:t>
            </a:r>
            <a:r>
              <a:rPr lang="ko-KR" altLang="ko-KR" dirty="0"/>
              <a:t> 파이는 </a:t>
            </a:r>
            <a:r>
              <a:rPr lang="en-US" altLang="ko-KR" dirty="0"/>
              <a:t>ADC</a:t>
            </a:r>
            <a:r>
              <a:rPr lang="ko-KR" altLang="ko-KR" dirty="0"/>
              <a:t>가 없으므로 주변장치로 </a:t>
            </a:r>
            <a:r>
              <a:rPr lang="en-US" altLang="ko-KR" dirty="0"/>
              <a:t>ADC </a:t>
            </a:r>
            <a:r>
              <a:rPr lang="ko-KR" altLang="ko-KR" dirty="0"/>
              <a:t>모듈을 </a:t>
            </a:r>
            <a:br>
              <a:rPr lang="en-US" altLang="ko-KR" dirty="0"/>
            </a:br>
            <a:r>
              <a:rPr lang="ko-KR" altLang="ko-KR" dirty="0"/>
              <a:t>사용해야 </a:t>
            </a:r>
            <a:r>
              <a:rPr lang="ko-KR" altLang="en-US" dirty="0"/>
              <a:t>함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C59826-FB09-4F55-A5CE-8EE614E441F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2308" y="3259206"/>
            <a:ext cx="5967384" cy="3381737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029059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샘플링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0309" cy="4351338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아날로그 센서 데이터들은 측정된 시점과 관련된 연속적인 전압의 파형</a:t>
            </a:r>
            <a:r>
              <a:rPr lang="ko-KR" altLang="en-US" sz="2400" dirty="0"/>
              <a:t>임</a:t>
            </a:r>
            <a:endParaRPr lang="en-US" altLang="ko-KR" sz="2400" dirty="0"/>
          </a:p>
          <a:p>
            <a:r>
              <a:rPr lang="ko-KR" altLang="ko-KR" sz="2400" dirty="0"/>
              <a:t>측정된 전압 파형으로부터 디지털 값을 얻으려면 이러한 연속된 </a:t>
            </a:r>
            <a:br>
              <a:rPr lang="en-US" altLang="ko-KR" sz="2400" dirty="0"/>
            </a:br>
            <a:r>
              <a:rPr lang="ko-KR" altLang="ko-KR" sz="2400" dirty="0"/>
              <a:t>파형을 디지털 형식으로 바꿔야</a:t>
            </a:r>
            <a:r>
              <a:rPr lang="en-US" altLang="ko-KR" sz="2400" dirty="0"/>
              <a:t> </a:t>
            </a:r>
            <a:r>
              <a:rPr lang="ko-KR" altLang="en-US" sz="2400" dirty="0"/>
              <a:t>하는데</a:t>
            </a:r>
            <a:r>
              <a:rPr lang="en-US" altLang="ko-KR" sz="2400" dirty="0"/>
              <a:t>,</a:t>
            </a:r>
            <a:r>
              <a:rPr lang="ko-KR" altLang="ko-KR" sz="2400" dirty="0"/>
              <a:t> 이를 샘플링이라</a:t>
            </a:r>
            <a:r>
              <a:rPr lang="ko-KR" altLang="en-US" sz="2400" dirty="0"/>
              <a:t>고 함</a:t>
            </a:r>
            <a:endParaRPr lang="en-US" altLang="ko-KR" sz="2400" dirty="0"/>
          </a:p>
          <a:p>
            <a:r>
              <a:rPr lang="ko-KR" altLang="ko-KR" sz="2400" dirty="0"/>
              <a:t>샘플링은 기본적으로 무한한 데이터들 가운데 유한한 개수의 데이터를 </a:t>
            </a:r>
            <a:br>
              <a:rPr lang="en-US" altLang="ko-KR" sz="2400" dirty="0"/>
            </a:br>
            <a:r>
              <a:rPr lang="ko-KR" altLang="ko-KR" sz="2400" dirty="0"/>
              <a:t>뽑아내는 데이터</a:t>
            </a:r>
            <a:r>
              <a:rPr lang="en-US" altLang="ko-KR" sz="2400" dirty="0"/>
              <a:t> </a:t>
            </a:r>
            <a:r>
              <a:rPr lang="ko-KR" altLang="ko-KR" sz="2400" dirty="0"/>
              <a:t>수집 과정</a:t>
            </a:r>
            <a:r>
              <a:rPr lang="ko-KR" altLang="en-US" sz="2400" dirty="0"/>
              <a:t>임</a:t>
            </a:r>
            <a:endParaRPr lang="en-US" altLang="ko-KR" sz="2400" dirty="0"/>
          </a:p>
          <a:p>
            <a:r>
              <a:rPr lang="ko-KR" altLang="ko-KR" sz="2400" dirty="0"/>
              <a:t>모집단 전체 데이터를 모두 사용하면 가장 정확하겠지만 시간과 비용이 </a:t>
            </a:r>
            <a:br>
              <a:rPr lang="en-US" altLang="ko-KR" sz="2400" dirty="0"/>
            </a:br>
            <a:r>
              <a:rPr lang="ko-KR" altLang="ko-KR" sz="2400" dirty="0"/>
              <a:t>많이 들기 때문에 적당한 개수의 데이터만 뽑아서 전체 패턴을 추정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ko-KR" altLang="ko-KR" sz="2400" dirty="0"/>
              <a:t>샘플링은 일정한 시간 간격</a:t>
            </a:r>
            <a:r>
              <a:rPr lang="en-US" altLang="ko-KR" sz="2400" dirty="0"/>
              <a:t> T</a:t>
            </a:r>
            <a:r>
              <a:rPr lang="ko-KR" altLang="ko-KR" sz="2400" dirty="0"/>
              <a:t>마다 신호 강도를 수집</a:t>
            </a:r>
            <a:r>
              <a:rPr lang="ko-KR" altLang="en-US" sz="2400" dirty="0"/>
              <a:t>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757116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샘플링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ko-KR" sz="2400" dirty="0"/>
                  <a:t>시간 단위가 </a:t>
                </a:r>
                <a:r>
                  <a:rPr lang="ko-KR" altLang="ko-KR" sz="2400" dirty="0" err="1"/>
                  <a:t>밀리초</a:t>
                </a:r>
                <a:r>
                  <a:rPr lang="en-US" altLang="ko-KR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altLang="ko-KR" sz="240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altLang="ko-KR" sz="2400" dirty="0"/>
                  <a:t>)</a:t>
                </a:r>
                <a:r>
                  <a:rPr lang="ko-KR" altLang="ko-KR" sz="2400" dirty="0"/>
                  <a:t>라고 가정할 때 </a:t>
                </a:r>
                <a:r>
                  <a:rPr lang="ko-KR" altLang="en-US" sz="2400" dirty="0"/>
                  <a:t>아래의 첫번째 </a:t>
                </a:r>
                <a:r>
                  <a:rPr lang="ko-KR" altLang="ko-KR" sz="2400" dirty="0"/>
                  <a:t>그림은</a:t>
                </a:r>
                <a:r>
                  <a:rPr lang="en-US" altLang="ko-KR" sz="2400" dirty="0"/>
                  <a:t> </a:t>
                </a:r>
                <a:br>
                  <a:rPr lang="en-US" altLang="ko-KR" sz="2400" dirty="0"/>
                </a:br>
                <a:r>
                  <a:rPr lang="en-US" altLang="ko-KR" sz="2400" dirty="0"/>
                  <a:t>1</a:t>
                </a:r>
                <a:r>
                  <a:rPr lang="ko-KR" altLang="ko-KR" sz="2400" dirty="0" err="1"/>
                  <a:t>밀리초</a:t>
                </a:r>
                <a:r>
                  <a:rPr lang="ko-KR" altLang="ko-KR" sz="2400" dirty="0"/>
                  <a:t> 주기</a:t>
                </a:r>
                <a:r>
                  <a:rPr lang="en-US" altLang="ko-KR" sz="2400" dirty="0"/>
                  <a:t>(1</a:t>
                </a:r>
                <a:r>
                  <a:rPr lang="ko-KR" altLang="ko-KR" sz="2400" dirty="0"/>
                  <a:t>초당</a:t>
                </a:r>
                <a:r>
                  <a:rPr lang="en-US" altLang="ko-KR" sz="2400" dirty="0"/>
                  <a:t> 1000</a:t>
                </a:r>
                <a:r>
                  <a:rPr lang="ko-KR" altLang="ko-KR" sz="2400" dirty="0"/>
                  <a:t>개</a:t>
                </a:r>
                <a:r>
                  <a:rPr lang="en-US" altLang="ko-KR" sz="2400" dirty="0"/>
                  <a:t>)</a:t>
                </a:r>
                <a:r>
                  <a:rPr lang="ko-KR" altLang="ko-KR" sz="2400" dirty="0"/>
                  <a:t>의 샘플링 지점을 표현</a:t>
                </a:r>
                <a:r>
                  <a:rPr lang="ko-KR" altLang="en-US" sz="2400" dirty="0"/>
                  <a:t>함</a:t>
                </a:r>
                <a:endParaRPr lang="en-US" altLang="ko-KR" sz="2400" dirty="0"/>
              </a:p>
              <a:p>
                <a:r>
                  <a:rPr lang="ko-KR" altLang="ko-KR" sz="2400" dirty="0"/>
                  <a:t>이때</a:t>
                </a:r>
                <a:r>
                  <a:rPr lang="en-US" altLang="ko-KR" sz="2400" dirty="0"/>
                  <a:t>, </a:t>
                </a:r>
                <a:r>
                  <a:rPr lang="ko-KR" altLang="ko-KR" sz="2400" dirty="0"/>
                  <a:t>주파수</a:t>
                </a:r>
                <a:r>
                  <a:rPr lang="en-US" altLang="ko-KR" sz="2400" dirty="0"/>
                  <a:t> 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ko-KR" sz="2400" dirty="0"/>
                  <a:t>, 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ko-KR" sz="2400" dirty="0"/>
                  <a:t>이므로</a:t>
                </a:r>
                <a:r>
                  <a:rPr lang="en-US" altLang="ko-KR" sz="2400" dirty="0"/>
                  <a:t> 1</a:t>
                </a:r>
                <a:r>
                  <a:rPr lang="ko-KR" altLang="ko-KR" sz="2400" dirty="0" err="1"/>
                  <a:t>밀리초</a:t>
                </a:r>
                <a:r>
                  <a:rPr lang="ko-KR" altLang="ko-KR" sz="2400" dirty="0"/>
                  <a:t> 주기의 샘플링 주파수는</a:t>
                </a:r>
                <a:r>
                  <a:rPr lang="en-US" altLang="ko-KR" sz="2400" dirty="0"/>
                  <a:t> 1kHz</a:t>
                </a:r>
                <a:r>
                  <a:rPr lang="ko-KR" altLang="en-US" sz="2400" dirty="0"/>
                  <a:t>임</a:t>
                </a:r>
                <a:endParaRPr lang="ko-KR" altLang="ko-KR" sz="2400" dirty="0"/>
              </a:p>
              <a:p>
                <a:r>
                  <a:rPr lang="ko-KR" altLang="ko-KR" sz="2400" dirty="0"/>
                  <a:t>샘플링 주파수에 맞춰 신호 강도를 측정하면 </a:t>
                </a:r>
                <a:r>
                  <a:rPr lang="ko-KR" altLang="en-US" sz="2400" dirty="0"/>
                  <a:t>아래의 두번째</a:t>
                </a:r>
                <a:r>
                  <a:rPr lang="ko-KR" altLang="ko-KR" sz="2400" dirty="0"/>
                  <a:t> 그림과 같은 결과를 얻는 데 반대로 각 점을 선으로 연결하면 원래 신호의 모양을 대략 알 수 </a:t>
                </a:r>
                <a:r>
                  <a:rPr lang="ko-KR" altLang="en-US" sz="2400" dirty="0"/>
                  <a:t>있음</a:t>
                </a:r>
                <a:endParaRPr lang="ko-KR" altLang="ko-KR" sz="2400" dirty="0"/>
              </a:p>
              <a:p>
                <a:endParaRPr lang="ko-KR" altLang="ko-KR" sz="24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560" r="-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7F9BCD4-FCD2-4D84-878F-E8DCAD0393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9600" y="4618715"/>
            <a:ext cx="3699164" cy="2138049"/>
          </a:xfrm>
          <a:prstGeom prst="rect">
            <a:avLst/>
          </a:prstGeom>
          <a:ln cap="flat"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97944C-46DC-46AC-AE62-C2DC3FD1363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39914" y="4630463"/>
            <a:ext cx="3699163" cy="212630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41771708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샘플링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9545" cy="4351338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샘플링 주파수는 클수록 원래의 신호에 </a:t>
            </a:r>
            <a:r>
              <a:rPr lang="ko-KR" altLang="ko-KR" sz="2400" dirty="0" err="1"/>
              <a:t>가까워</a:t>
            </a:r>
            <a:r>
              <a:rPr lang="ko-KR" altLang="en-US" sz="2400" dirty="0" err="1"/>
              <a:t>짐</a:t>
            </a:r>
            <a:endParaRPr lang="en-US" altLang="ko-KR" sz="2400" dirty="0"/>
          </a:p>
          <a:p>
            <a:r>
              <a:rPr lang="ko-KR" altLang="ko-KR" sz="2400" dirty="0" err="1"/>
              <a:t>샤논</a:t>
            </a:r>
            <a:r>
              <a:rPr lang="en-US" altLang="ko-KR" sz="2400" dirty="0"/>
              <a:t>/</a:t>
            </a:r>
            <a:r>
              <a:rPr lang="ko-KR" altLang="ko-KR" sz="2400" dirty="0" err="1"/>
              <a:t>나이퀴스트</a:t>
            </a:r>
            <a:r>
              <a:rPr lang="ko-KR" altLang="ko-KR" sz="2400" dirty="0"/>
              <a:t> 이론에서는 최대 주파수보다 </a:t>
            </a:r>
            <a:r>
              <a:rPr lang="en-US" altLang="ko-KR" sz="2400" dirty="0"/>
              <a:t>2</a:t>
            </a:r>
            <a:r>
              <a:rPr lang="ko-KR" altLang="ko-KR" sz="2400" dirty="0"/>
              <a:t>배 더 큰 샘플링 주파수를 사용</a:t>
            </a:r>
            <a:r>
              <a:rPr lang="ko-KR" altLang="en-US" sz="2400" dirty="0"/>
              <a:t>하</a:t>
            </a:r>
            <a:r>
              <a:rPr lang="ko-KR" altLang="ko-KR" sz="2400" dirty="0"/>
              <a:t>면 중첩이 발생하지 않는 정확한 소리를 만들어낼 수 있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r>
              <a:rPr lang="ko-KR" altLang="ko-KR" sz="2400" dirty="0"/>
              <a:t>즉</a:t>
            </a:r>
            <a:r>
              <a:rPr lang="en-US" altLang="ko-KR" sz="2400" dirty="0"/>
              <a:t>, 1kHz </a:t>
            </a:r>
            <a:r>
              <a:rPr lang="ko-KR" altLang="ko-KR" sz="2400" dirty="0"/>
              <a:t>음성 신호를 녹음할 때는 최소</a:t>
            </a:r>
            <a:r>
              <a:rPr lang="en-US" altLang="ko-KR" sz="2400" dirty="0"/>
              <a:t> 2kHz </a:t>
            </a:r>
            <a:r>
              <a:rPr lang="ko-KR" altLang="ko-KR" sz="2400" dirty="0"/>
              <a:t>샘플링 주파수를 적용해야 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ko-KR" altLang="ko-KR" sz="2400" dirty="0"/>
              <a:t>하지만 샘플링 주파수가 클수록 수집한 데이터도 증가하고 더 많은 연산이 필요하므로 응용에 따라 적절한 샘플링 주파수를 찾는 것이 중요</a:t>
            </a:r>
            <a:r>
              <a:rPr lang="ko-KR" altLang="en-US" sz="2400" dirty="0"/>
              <a:t>함</a:t>
            </a:r>
            <a:endParaRPr lang="ko-KR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48B007-7939-4913-AFFF-1E8E1265DD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5080" y="4739236"/>
            <a:ext cx="7001841" cy="189247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7818976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양자화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양자화는 샘플링한 아날로그 데이터를 디지털로 변환하기 위해 근삿값을 찾는 과정</a:t>
            </a:r>
            <a:endParaRPr lang="en-US" altLang="ko-KR" dirty="0"/>
          </a:p>
          <a:p>
            <a:r>
              <a:rPr lang="ko-KR" altLang="ko-KR" dirty="0"/>
              <a:t>디지털은</a:t>
            </a:r>
            <a:r>
              <a:rPr lang="en-US" altLang="ko-KR" dirty="0"/>
              <a:t> 0, 1</a:t>
            </a:r>
            <a:r>
              <a:rPr lang="ko-KR" altLang="ko-KR" dirty="0"/>
              <a:t>만 있지만 아날로그는</a:t>
            </a:r>
            <a:r>
              <a:rPr lang="en-US" altLang="ko-KR" dirty="0"/>
              <a:t> 0</a:t>
            </a:r>
            <a:r>
              <a:rPr lang="ko-KR" altLang="ko-KR" dirty="0"/>
              <a:t>과</a:t>
            </a:r>
            <a:r>
              <a:rPr lang="en-US" altLang="ko-KR" dirty="0"/>
              <a:t> 1</a:t>
            </a:r>
            <a:r>
              <a:rPr lang="ko-KR" altLang="ko-KR" dirty="0"/>
              <a:t>사이에도 무한히 많은 수가 있</a:t>
            </a:r>
            <a:r>
              <a:rPr lang="ko-KR" altLang="en-US" dirty="0"/>
              <a:t>음</a:t>
            </a:r>
            <a:endParaRPr lang="en-US" altLang="ko-KR" dirty="0"/>
          </a:p>
          <a:p>
            <a:r>
              <a:rPr lang="ko-KR" altLang="en-US" dirty="0"/>
              <a:t>현실</a:t>
            </a:r>
            <a:r>
              <a:rPr lang="ko-KR" altLang="ko-KR" dirty="0"/>
              <a:t>적으로 무한 수를 다룰 수 없으므로 유효자리에 대한 자리올림과 같이 일정 범위나 기준을 정해 놓고 어떤 임의 숫자가 나오면 그와 가장 근접한 기준</a:t>
            </a:r>
            <a:r>
              <a:rPr lang="en-US" altLang="ko-KR" dirty="0"/>
              <a:t> </a:t>
            </a:r>
            <a:r>
              <a:rPr lang="ko-KR" altLang="ko-KR" dirty="0"/>
              <a:t>값을 사용</a:t>
            </a:r>
            <a:r>
              <a:rPr lang="ko-KR" altLang="en-US" dirty="0"/>
              <a:t>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5062017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양자화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다음 그림은 샘플링한 음성 신호를</a:t>
            </a:r>
            <a:r>
              <a:rPr lang="en-US" altLang="ko-KR" dirty="0"/>
              <a:t> 0.1V </a:t>
            </a:r>
            <a:r>
              <a:rPr lang="ko-KR" altLang="ko-KR" dirty="0"/>
              <a:t>레벨로 </a:t>
            </a:r>
            <a:r>
              <a:rPr lang="ko-KR" altLang="ko-KR" dirty="0" err="1"/>
              <a:t>양자화한</a:t>
            </a:r>
            <a:r>
              <a:rPr lang="ko-KR" altLang="ko-KR" dirty="0"/>
              <a:t> 결과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t2</a:t>
            </a:r>
            <a:r>
              <a:rPr lang="ko-KR" altLang="ko-KR" dirty="0"/>
              <a:t>와</a:t>
            </a:r>
            <a:r>
              <a:rPr lang="en-US" altLang="ko-KR" dirty="0"/>
              <a:t> t4</a:t>
            </a:r>
            <a:r>
              <a:rPr lang="ko-KR" altLang="ko-KR" dirty="0"/>
              <a:t>의 실제 데이터</a:t>
            </a:r>
            <a:r>
              <a:rPr lang="en-US" altLang="ko-KR" dirty="0"/>
              <a:t> </a:t>
            </a:r>
            <a:r>
              <a:rPr lang="ko-KR" altLang="ko-KR" dirty="0"/>
              <a:t>값은 다르지만</a:t>
            </a:r>
            <a:r>
              <a:rPr lang="en-US" altLang="ko-KR" dirty="0"/>
              <a:t> 0.1V </a:t>
            </a:r>
            <a:r>
              <a:rPr lang="ko-KR" altLang="ko-KR" dirty="0"/>
              <a:t>양자화 레벨을 적용하면 둘 다</a:t>
            </a:r>
            <a:r>
              <a:rPr lang="en-US" altLang="ko-KR" dirty="0"/>
              <a:t> 0.2V</a:t>
            </a:r>
            <a:r>
              <a:rPr lang="ko-KR" altLang="ko-KR" dirty="0"/>
              <a:t>가 되므로</a:t>
            </a:r>
            <a:r>
              <a:rPr lang="en-US" altLang="ko-KR" dirty="0"/>
              <a:t>, </a:t>
            </a:r>
            <a:r>
              <a:rPr lang="ko-KR" altLang="ko-KR" dirty="0"/>
              <a:t>이를 구분해야 한다면 적절한 양자화 레벨을 설정할 필요가 있</a:t>
            </a:r>
            <a:r>
              <a:rPr lang="ko-KR" altLang="en-US" dirty="0"/>
              <a:t>음</a:t>
            </a:r>
            <a:endParaRPr lang="ko-KR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F1F516-F76D-46B1-8577-22B4DC8CEB5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6792" y="3715326"/>
            <a:ext cx="5798417" cy="288578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3843864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양자화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양자화 레벨</a:t>
            </a:r>
            <a:r>
              <a:rPr lang="en-US" altLang="ko-KR" sz="2400" dirty="0"/>
              <a:t> 256</a:t>
            </a:r>
            <a:r>
              <a:rPr lang="ko-KR" altLang="ko-KR" sz="2400" dirty="0"/>
              <a:t>은 흑백 이미지를 표현할 때</a:t>
            </a:r>
            <a:r>
              <a:rPr lang="en-US" altLang="ko-KR" sz="2400" dirty="0"/>
              <a:t> 0(</a:t>
            </a:r>
            <a:r>
              <a:rPr lang="ko-KR" altLang="ko-KR" sz="2400" dirty="0"/>
              <a:t>검은색</a:t>
            </a:r>
            <a:r>
              <a:rPr lang="en-US" altLang="ko-KR" sz="2400" dirty="0"/>
              <a:t>) ~ 255(</a:t>
            </a:r>
            <a:r>
              <a:rPr lang="ko-KR" altLang="ko-KR" sz="2400" dirty="0"/>
              <a:t>흰색</a:t>
            </a:r>
            <a:r>
              <a:rPr lang="en-US" altLang="ko-KR" sz="2400" dirty="0"/>
              <a:t>)</a:t>
            </a:r>
            <a:r>
              <a:rPr lang="ko-KR" altLang="ko-KR" sz="2400" dirty="0"/>
              <a:t>까지</a:t>
            </a:r>
            <a:r>
              <a:rPr lang="en-US" altLang="ko-KR" sz="2400" dirty="0"/>
              <a:t> 256</a:t>
            </a:r>
            <a:r>
              <a:rPr lang="ko-KR" altLang="ko-KR" sz="2400" dirty="0"/>
              <a:t>개의 색을 사용하고</a:t>
            </a:r>
            <a:r>
              <a:rPr lang="en-US" altLang="ko-KR" sz="2400" dirty="0"/>
              <a:t>, </a:t>
            </a:r>
            <a:r>
              <a:rPr lang="ko-KR" altLang="ko-KR" sz="2400" dirty="0"/>
              <a:t>양자화 레벨 </a:t>
            </a:r>
            <a:r>
              <a:rPr lang="en-US" altLang="ko-KR" sz="2400" dirty="0"/>
              <a:t>2</a:t>
            </a:r>
            <a:r>
              <a:rPr lang="ko-KR" altLang="ko-KR" sz="2400" dirty="0"/>
              <a:t>는</a:t>
            </a:r>
            <a:r>
              <a:rPr lang="en-US" altLang="ko-KR" sz="2400" dirty="0"/>
              <a:t> 0(</a:t>
            </a:r>
            <a:r>
              <a:rPr lang="ko-KR" altLang="ko-KR" sz="2400" dirty="0"/>
              <a:t>검은색</a:t>
            </a:r>
            <a:r>
              <a:rPr lang="en-US" altLang="ko-KR" sz="2400" dirty="0"/>
              <a:t>), 1(</a:t>
            </a:r>
            <a:r>
              <a:rPr lang="ko-KR" altLang="ko-KR" sz="2400" dirty="0"/>
              <a:t>흰색</a:t>
            </a:r>
            <a:r>
              <a:rPr lang="en-US" altLang="ko-KR" sz="2400" dirty="0"/>
              <a:t>) </a:t>
            </a:r>
            <a:r>
              <a:rPr lang="ko-KR" altLang="ko-KR" sz="2400" dirty="0"/>
              <a:t>단</a:t>
            </a:r>
            <a:r>
              <a:rPr lang="en-US" altLang="ko-KR" sz="2400" dirty="0"/>
              <a:t> 2</a:t>
            </a:r>
            <a:r>
              <a:rPr lang="ko-KR" altLang="ko-KR" sz="2400" dirty="0"/>
              <a:t>개의 색만 사용하므로 양자화 레벨 </a:t>
            </a:r>
            <a:r>
              <a:rPr lang="en-US" altLang="ko-KR" sz="2400" dirty="0"/>
              <a:t>256</a:t>
            </a:r>
            <a:r>
              <a:rPr lang="ko-KR" altLang="ko-KR" sz="2400" dirty="0"/>
              <a:t>이 이미지를 좀 더 세밀하게 표현</a:t>
            </a:r>
            <a:r>
              <a:rPr lang="ko-KR" altLang="en-US" sz="2400" dirty="0"/>
              <a:t>함</a:t>
            </a:r>
            <a:endParaRPr lang="ko-KR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91F821-B7D2-45B1-8826-AC0B68CB6C3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4071" y="2893638"/>
            <a:ext cx="4663858" cy="390797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5314670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다중화와 동시 입력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0309" cy="4351338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아날로그 센서는 채널을 통해</a:t>
            </a:r>
            <a:r>
              <a:rPr lang="en-US" altLang="ko-KR" sz="2400" dirty="0"/>
              <a:t> ADC</a:t>
            </a:r>
            <a:r>
              <a:rPr lang="ko-KR" altLang="ko-KR" sz="2400" dirty="0"/>
              <a:t>에 연결하므로 채널 수에 따라 연결할 수 있는 센서들의 개수</a:t>
            </a:r>
            <a:r>
              <a:rPr lang="ko-KR" altLang="en-US" sz="2400" dirty="0"/>
              <a:t>를</a:t>
            </a:r>
            <a:r>
              <a:rPr lang="ko-KR" altLang="ko-KR" sz="2400" dirty="0"/>
              <a:t> 결정</a:t>
            </a:r>
            <a:endParaRPr lang="en-US" altLang="ko-KR" sz="2400" dirty="0"/>
          </a:p>
          <a:p>
            <a:r>
              <a:rPr lang="ko-KR" altLang="ko-KR" sz="2400" dirty="0"/>
              <a:t>채널은 샘플링 방식에 따라 다중화와 동시</a:t>
            </a:r>
            <a:r>
              <a:rPr lang="en-US" altLang="ko-KR" sz="2400" dirty="0"/>
              <a:t> </a:t>
            </a:r>
            <a:r>
              <a:rPr lang="ko-KR" altLang="ko-KR" sz="2400" dirty="0"/>
              <a:t>입력으로 </a:t>
            </a:r>
            <a:r>
              <a:rPr lang="ko-KR" altLang="en-US" sz="2400" dirty="0"/>
              <a:t>구분</a:t>
            </a:r>
            <a:endParaRPr lang="en-US" altLang="ko-KR" sz="2400" dirty="0"/>
          </a:p>
          <a:p>
            <a:r>
              <a:rPr lang="ko-KR" altLang="ko-KR" sz="2400" dirty="0"/>
              <a:t>다중화 샘플링은 모든 아날로그 입력 채널에 대해 단일</a:t>
            </a:r>
            <a:r>
              <a:rPr lang="en-US" altLang="ko-KR" sz="2400" dirty="0"/>
              <a:t> ADC</a:t>
            </a:r>
            <a:r>
              <a:rPr lang="ko-KR" altLang="ko-KR" sz="2400" dirty="0"/>
              <a:t>를 사용</a:t>
            </a:r>
            <a:endParaRPr lang="en-US" altLang="ko-KR" sz="2400" dirty="0"/>
          </a:p>
          <a:p>
            <a:r>
              <a:rPr lang="ko-KR" altLang="ko-KR" sz="2400" dirty="0"/>
              <a:t>스캔 목록의 모든 채널에서 샘플을 수집하는 샘플 클럭과 각각의 채널에 </a:t>
            </a:r>
            <a:br>
              <a:rPr lang="en-US" altLang="ko-KR" sz="2400" dirty="0"/>
            </a:br>
            <a:r>
              <a:rPr lang="ko-KR" altLang="ko-KR" sz="2400" dirty="0"/>
              <a:t>대해</a:t>
            </a:r>
            <a:r>
              <a:rPr lang="en-US" altLang="ko-KR" sz="2400" dirty="0"/>
              <a:t> ADC </a:t>
            </a:r>
            <a:r>
              <a:rPr lang="ko-KR" altLang="ko-KR" sz="2400" dirty="0"/>
              <a:t>변환을 발생시키는 변환 클럭을 사용</a:t>
            </a:r>
            <a:endParaRPr lang="en-US" altLang="ko-KR" sz="2400" dirty="0"/>
          </a:p>
          <a:p>
            <a:r>
              <a:rPr lang="ko-KR" altLang="ko-KR" sz="2400" dirty="0"/>
              <a:t>일반적으로 샘플링 주기는 변환 속도에 채널 수를 곱한 것</a:t>
            </a:r>
            <a:r>
              <a:rPr lang="ko-KR" altLang="en-US" sz="2400" dirty="0"/>
              <a:t>과</a:t>
            </a:r>
            <a:r>
              <a:rPr lang="ko-KR" altLang="ko-KR" sz="2400" dirty="0"/>
              <a:t> 크거나 같</a:t>
            </a:r>
            <a:r>
              <a:rPr lang="ko-KR" altLang="en-US" sz="2400" dirty="0"/>
              <a:t>음</a:t>
            </a:r>
            <a:endParaRPr lang="ko-KR" altLang="ko-KR" sz="2400" dirty="0"/>
          </a:p>
        </p:txBody>
      </p:sp>
      <p:pic>
        <p:nvPicPr>
          <p:cNvPr id="4" name="그림 3" descr="C:\Users\devca\AppData\Local\Temp\SNAGHTMLfec7b0a.PNG">
            <a:extLst>
              <a:ext uri="{FF2B5EF4-FFF2-40B4-BE49-F238E27FC236}">
                <a16:creationId xmlns:a16="http://schemas.microsoft.com/office/drawing/2014/main" id="{3454B2F1-0B85-4F0D-85FF-071989F6BE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2272" y="4712685"/>
            <a:ext cx="2634673" cy="20435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0F76C4-317C-4527-BFEB-CA51E07851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0161" y="5157066"/>
            <a:ext cx="4091240" cy="115483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42622635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다중화와 동시 입력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7900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동시 샘플링은 각 아날로그 채널별로</a:t>
            </a:r>
            <a:r>
              <a:rPr lang="en-US" altLang="ko-KR" dirty="0"/>
              <a:t> ADC</a:t>
            </a:r>
            <a:r>
              <a:rPr lang="ko-KR" altLang="ko-KR" dirty="0"/>
              <a:t>가 있</a:t>
            </a:r>
            <a:r>
              <a:rPr lang="ko-KR" altLang="en-US" dirty="0"/>
              <a:t>음</a:t>
            </a:r>
            <a:endParaRPr lang="en-US" altLang="ko-KR" dirty="0"/>
          </a:p>
          <a:p>
            <a:r>
              <a:rPr lang="ko-KR" altLang="ko-KR" dirty="0"/>
              <a:t>모든 채널에서 동시에 샘플링을 진행할 수 있어 성능이 </a:t>
            </a:r>
            <a:r>
              <a:rPr lang="ko-KR" altLang="en-US" dirty="0"/>
              <a:t>높지만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가격이 비쌈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C42E14-322B-46B8-AEB1-85B9D5F7520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2964" y="3182136"/>
            <a:ext cx="2246747" cy="3675864"/>
          </a:xfrm>
          <a:prstGeom prst="rect">
            <a:avLst/>
          </a:prstGeom>
          <a:ln cap="flat"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54AAE-333C-42E3-B2C2-17C8EDED809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7165" y="4359187"/>
            <a:ext cx="4755310" cy="115492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606638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단일 종단과 </a:t>
            </a:r>
            <a:r>
              <a:rPr lang="ko-KR" altLang="en-US" dirty="0" err="1"/>
              <a:t>차동</a:t>
            </a:r>
            <a:r>
              <a:rPr lang="ko-KR" altLang="en-US" dirty="0"/>
              <a:t> 입력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아날로그 신호를 채널에서 인식하는 방식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단일 종단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입력 신호와 그라운드의 전위차를 비교해 입력 신호의 전압을 인식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잡음에 취약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 err="1"/>
              <a:t>차동</a:t>
            </a:r>
            <a:r>
              <a:rPr lang="ko-KR" altLang="en-US" sz="2400" dirty="0"/>
              <a:t> 입력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채널 </a:t>
            </a:r>
            <a:r>
              <a:rPr lang="en-US" altLang="ko-KR" sz="2000" dirty="0"/>
              <a:t>2</a:t>
            </a:r>
            <a:r>
              <a:rPr lang="ko-KR" altLang="ko-KR" sz="2000" dirty="0"/>
              <a:t>개를 하나의 입력 신호로 사용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입력 신호</a:t>
            </a:r>
            <a:r>
              <a:rPr lang="en-US" altLang="ko-KR" sz="2000" dirty="0"/>
              <a:t> A</a:t>
            </a:r>
            <a:r>
              <a:rPr lang="ko-KR" altLang="ko-KR" sz="2000" dirty="0"/>
              <a:t>와 그라운드의 전위차를 계산한 </a:t>
            </a:r>
            <a:br>
              <a:rPr lang="en-US" altLang="ko-KR" sz="2000" dirty="0"/>
            </a:br>
            <a:r>
              <a:rPr lang="ko-KR" altLang="ko-KR" sz="2000" dirty="0"/>
              <a:t>후 이를 입력 신호</a:t>
            </a:r>
            <a:r>
              <a:rPr lang="en-US" altLang="ko-KR" sz="2000" dirty="0"/>
              <a:t> B</a:t>
            </a:r>
            <a:r>
              <a:rPr lang="ko-KR" altLang="ko-KR" sz="2000" dirty="0"/>
              <a:t>와 그라운드의 전위차로 </a:t>
            </a:r>
            <a:br>
              <a:rPr lang="en-US" altLang="ko-KR" sz="2000" dirty="0"/>
            </a:br>
            <a:r>
              <a:rPr lang="ko-KR" altLang="ko-KR" sz="2000" dirty="0"/>
              <a:t>뺀 값을 입력 신호</a:t>
            </a:r>
            <a:r>
              <a:rPr lang="en-US" altLang="ko-KR" sz="2000" dirty="0"/>
              <a:t> A</a:t>
            </a:r>
            <a:r>
              <a:rPr lang="ko-KR" altLang="ko-KR" sz="2000" dirty="0"/>
              <a:t>의 전압으로 인식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잡음에 따른 영향</a:t>
            </a:r>
            <a:r>
              <a:rPr lang="ko-KR" altLang="en-US" sz="2000" dirty="0"/>
              <a:t>이 감소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하나의 입력에 </a:t>
            </a:r>
            <a:r>
              <a:rPr lang="en-US" altLang="ko-KR" sz="2000" dirty="0"/>
              <a:t>2</a:t>
            </a:r>
            <a:r>
              <a:rPr lang="ko-KR" altLang="ko-KR" sz="2000" dirty="0"/>
              <a:t>개의 채널을 사용</a:t>
            </a:r>
            <a:r>
              <a:rPr lang="ko-KR" altLang="en-US" sz="2000" dirty="0"/>
              <a:t>해서 사용할</a:t>
            </a:r>
            <a:endParaRPr lang="en-US" altLang="ko-KR" sz="20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dirty="0"/>
              <a:t>   </a:t>
            </a:r>
            <a:r>
              <a:rPr lang="ko-KR" altLang="en-US" sz="2000" dirty="0"/>
              <a:t>수 있는 채널 수가 감소</a:t>
            </a:r>
            <a:endParaRPr lang="ko-KR" altLang="ko-KR" sz="2000" dirty="0"/>
          </a:p>
          <a:p>
            <a:pPr>
              <a:lnSpc>
                <a:spcPct val="100000"/>
              </a:lnSpc>
            </a:pPr>
            <a:endParaRPr lang="ko-KR" altLang="ko-KR" sz="2400" dirty="0"/>
          </a:p>
        </p:txBody>
      </p:sp>
      <p:pic>
        <p:nvPicPr>
          <p:cNvPr id="6" name="그림 5" descr="C:\Users\devca\AppData\Local\Temp\SNAGHTMLbee45dc.PNG">
            <a:extLst>
              <a:ext uri="{FF2B5EF4-FFF2-40B4-BE49-F238E27FC236}">
                <a16:creationId xmlns:a16="http://schemas.microsoft.com/office/drawing/2014/main" id="{E2A3543F-512F-41E5-A1CF-008A4280EA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1560" y="3429000"/>
            <a:ext cx="4814091" cy="11531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그림 8" descr="C:\Users\devca\AppData\Local\Temp\SNAGHTMLbff3d5d.PNG">
            <a:extLst>
              <a:ext uri="{FF2B5EF4-FFF2-40B4-BE49-F238E27FC236}">
                <a16:creationId xmlns:a16="http://schemas.microsoft.com/office/drawing/2014/main" id="{280B3BB3-E9D3-422C-9F5B-DE8F3014D0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1560" y="5265498"/>
            <a:ext cx="4814091" cy="140169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11793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정격 전력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673" cy="47614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회로 구성 요소가 전력을 열</a:t>
            </a:r>
            <a:r>
              <a:rPr lang="en-US" altLang="ko-KR" dirty="0"/>
              <a:t>, </a:t>
            </a:r>
            <a:r>
              <a:rPr lang="ko-KR" altLang="en-US" dirty="0"/>
              <a:t>빛 또는 움직임과 같은 다른 형태로 변환할 때 연속으로 허용하는 전력의 최대치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V = I x R</a:t>
            </a:r>
            <a:r>
              <a:rPr lang="ko-KR" altLang="en-US" dirty="0"/>
              <a:t>일 때 소비 전력</a:t>
            </a:r>
            <a:r>
              <a:rPr lang="en-US" altLang="ko-KR" dirty="0"/>
              <a:t>(P)</a:t>
            </a:r>
            <a:r>
              <a:rPr lang="ko-KR" altLang="en-US" dirty="0"/>
              <a:t>은</a:t>
            </a:r>
            <a:r>
              <a:rPr lang="en-US" altLang="ko-KR" dirty="0"/>
              <a:t> P = I</a:t>
            </a:r>
            <a:r>
              <a:rPr lang="en-US" altLang="ko-KR" baseline="30000" dirty="0"/>
              <a:t>2</a:t>
            </a:r>
            <a:r>
              <a:rPr lang="en-US" altLang="ko-KR" dirty="0"/>
              <a:t> x R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표현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저항기가 견딜 수 있는 소비 전력이 곧 정격 전력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전원 회로</a:t>
            </a:r>
            <a:r>
              <a:rPr lang="en-US" altLang="ko-KR" b="0" dirty="0"/>
              <a:t>, </a:t>
            </a:r>
            <a:r>
              <a:rPr lang="ko-KR" altLang="en-US" b="0" dirty="0"/>
              <a:t>발광 다이오드</a:t>
            </a:r>
            <a:r>
              <a:rPr lang="en-US" altLang="ko-KR" b="0" dirty="0"/>
              <a:t>(LED)</a:t>
            </a:r>
            <a:r>
              <a:rPr lang="ko-KR" altLang="en-US" b="0" dirty="0"/>
              <a:t>의 전류 제어용 같은 저항기에서는 큰 전류가 흐르므로 정격 전력을 고려해야 함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0701081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분해능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0382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해상도로 불리는 분해능은 양자화 레벨 비트 수로 양자화 레벨</a:t>
            </a:r>
            <a:r>
              <a:rPr lang="en-US" altLang="ko-KR" dirty="0"/>
              <a:t> 256 = 2</a:t>
            </a:r>
            <a:r>
              <a:rPr lang="en-US" altLang="ko-KR" baseline="30000" dirty="0"/>
              <a:t>8</a:t>
            </a:r>
            <a:r>
              <a:rPr lang="ko-KR" altLang="ko-KR" dirty="0"/>
              <a:t>이므로 분해능은</a:t>
            </a:r>
            <a:r>
              <a:rPr lang="en-US" altLang="ko-KR" dirty="0"/>
              <a:t> 8bit</a:t>
            </a:r>
          </a:p>
          <a:p>
            <a:r>
              <a:rPr lang="en-US" altLang="ko-KR" dirty="0"/>
              <a:t>10bit </a:t>
            </a:r>
            <a:r>
              <a:rPr lang="ko-KR" altLang="ko-KR" dirty="0"/>
              <a:t>이상을 고해상도 수준</a:t>
            </a:r>
            <a:r>
              <a:rPr lang="en-US" altLang="ko-KR" dirty="0"/>
              <a:t> ADC</a:t>
            </a:r>
            <a:r>
              <a:rPr lang="ko-KR" altLang="ko-KR" dirty="0"/>
              <a:t>라고 하는데 분해능이</a:t>
            </a:r>
            <a:r>
              <a:rPr lang="en-US" altLang="ko-KR" dirty="0"/>
              <a:t> 12bit</a:t>
            </a:r>
            <a:r>
              <a:rPr lang="ko-KR" altLang="ko-KR" dirty="0"/>
              <a:t>이면 양자화 레벨은</a:t>
            </a:r>
            <a:r>
              <a:rPr lang="en-US" altLang="ko-KR" dirty="0"/>
              <a:t> 4096</a:t>
            </a:r>
          </a:p>
          <a:p>
            <a:r>
              <a:rPr lang="en-US" altLang="ko-KR" dirty="0"/>
              <a:t>6bit </a:t>
            </a:r>
            <a:r>
              <a:rPr lang="ko-KR" altLang="ko-KR" dirty="0"/>
              <a:t>이하는 저해상도이고</a:t>
            </a:r>
            <a:r>
              <a:rPr lang="en-US" altLang="ko-KR" dirty="0"/>
              <a:t> 7bit ~ 9bit</a:t>
            </a:r>
            <a:r>
              <a:rPr lang="ko-KR" altLang="ko-KR" dirty="0"/>
              <a:t>는 중해상도</a:t>
            </a:r>
          </a:p>
          <a:p>
            <a:r>
              <a:rPr lang="ko-KR" altLang="en-US" dirty="0"/>
              <a:t>정밀한 측정이 필요 할 수록 고해상도의 </a:t>
            </a:r>
            <a:r>
              <a:rPr lang="en-US" altLang="ko-KR" dirty="0"/>
              <a:t>ADC</a:t>
            </a:r>
            <a:r>
              <a:rPr lang="ko-KR" altLang="en-US" dirty="0"/>
              <a:t>가 필요함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347B8-654A-4FCE-B53A-B314298091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9785" y="4761057"/>
            <a:ext cx="6732430" cy="183341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3923040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양자화 오차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25727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ko-KR" sz="2400" dirty="0"/>
                  <a:t>변환 정확도인 양자화 오차는 양자화 과정에서 발생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1LSB </a:t>
                </a:r>
                <a:r>
                  <a:rPr lang="ko-KR" altLang="ko-KR" sz="2400" dirty="0"/>
                  <a:t>단위로 표시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sz="2400" dirty="0"/>
                  <a:t>입력 범위가 </a:t>
                </a:r>
                <a:r>
                  <a:rPr lang="ko-KR" altLang="ko-KR" sz="2400" dirty="0" err="1"/>
                  <a:t>바이폴라</a:t>
                </a:r>
                <a:r>
                  <a:rPr lang="en-US" altLang="ko-KR" sz="2400" dirty="0"/>
                  <a:t> ±10V</a:t>
                </a:r>
                <a:r>
                  <a:rPr lang="ko-KR" altLang="ko-KR" sz="2400" dirty="0"/>
                  <a:t>이고 분해능이</a:t>
                </a:r>
                <a:r>
                  <a:rPr lang="en-US" altLang="ko-KR" sz="2400" dirty="0"/>
                  <a:t> 12bit</a:t>
                </a:r>
                <a:r>
                  <a:rPr lang="ko-KR" altLang="ko-KR" sz="2400" dirty="0"/>
                  <a:t>인</a:t>
                </a:r>
                <a:r>
                  <a:rPr lang="en-US" altLang="ko-KR" sz="2400" dirty="0"/>
                  <a:t> ADC</a:t>
                </a:r>
                <a:r>
                  <a:rPr lang="ko-KR" altLang="ko-KR" sz="2400" dirty="0"/>
                  <a:t>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4096</m:t>
                        </m:r>
                      </m:den>
                    </m:f>
                  </m:oMath>
                </a14:m>
                <a:r>
                  <a:rPr lang="en-US" altLang="ko-KR" sz="2400" dirty="0"/>
                  <a:t> = 4.88mV</a:t>
                </a:r>
                <a:r>
                  <a:rPr lang="ko-KR" altLang="ko-KR" sz="2400" dirty="0"/>
                  <a:t>가</a:t>
                </a:r>
                <a:r>
                  <a:rPr lang="en-US" altLang="ko-KR" sz="2400" dirty="0"/>
                  <a:t> 1LSB</a:t>
                </a:r>
                <a:r>
                  <a:rPr lang="ko-KR" altLang="ko-KR" sz="2400" dirty="0"/>
                  <a:t>이지만</a:t>
                </a:r>
                <a:r>
                  <a:rPr lang="en-US" altLang="ko-KR" sz="2400" dirty="0"/>
                  <a:t> ADC </a:t>
                </a:r>
                <a:r>
                  <a:rPr lang="ko-KR" altLang="ko-KR" sz="2400" dirty="0"/>
                  <a:t>사양서에</a:t>
                </a:r>
                <a:r>
                  <a:rPr lang="en-US" altLang="ko-KR" sz="2400" dirty="0"/>
                  <a:t> ±2LSB</a:t>
                </a:r>
                <a:r>
                  <a:rPr lang="ko-KR" altLang="ko-KR" sz="2400" dirty="0"/>
                  <a:t>로 표시되어 있으면 오차 범위는</a:t>
                </a:r>
                <a:r>
                  <a:rPr lang="en-US" altLang="ko-KR" sz="2400" dirty="0"/>
                  <a:t> </a:t>
                </a:r>
                <a:br>
                  <a:rPr lang="en-US" altLang="ko-KR" sz="2400" dirty="0"/>
                </a:br>
                <a:r>
                  <a:rPr lang="en-US" altLang="ko-KR" sz="2400" dirty="0"/>
                  <a:t>4.88mV x 2 = ±9.76mV</a:t>
                </a:r>
                <a:endParaRPr lang="ko-KR" altLang="ko-KR" sz="24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25727" cy="4351338"/>
              </a:xfrm>
              <a:blipFill>
                <a:blip r:embed="rId2"/>
                <a:stretch>
                  <a:fillRect l="-739" t="-1120" r="-5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F6A7C7B-C34C-41FD-B868-39FBAB5189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9894" y="4335419"/>
          <a:ext cx="8472212" cy="23658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4669">
                  <a:extLst>
                    <a:ext uri="{9D8B030D-6E8A-4147-A177-3AD203B41FA5}">
                      <a16:colId xmlns:a16="http://schemas.microsoft.com/office/drawing/2014/main" val="1449233840"/>
                    </a:ext>
                  </a:extLst>
                </a:gridCol>
                <a:gridCol w="1693536">
                  <a:extLst>
                    <a:ext uri="{9D8B030D-6E8A-4147-A177-3AD203B41FA5}">
                      <a16:colId xmlns:a16="http://schemas.microsoft.com/office/drawing/2014/main" val="2556731226"/>
                    </a:ext>
                  </a:extLst>
                </a:gridCol>
                <a:gridCol w="1694669">
                  <a:extLst>
                    <a:ext uri="{9D8B030D-6E8A-4147-A177-3AD203B41FA5}">
                      <a16:colId xmlns:a16="http://schemas.microsoft.com/office/drawing/2014/main" val="586811295"/>
                    </a:ext>
                  </a:extLst>
                </a:gridCol>
                <a:gridCol w="1694669">
                  <a:extLst>
                    <a:ext uri="{9D8B030D-6E8A-4147-A177-3AD203B41FA5}">
                      <a16:colId xmlns:a16="http://schemas.microsoft.com/office/drawing/2014/main" val="3404207936"/>
                    </a:ext>
                  </a:extLst>
                </a:gridCol>
                <a:gridCol w="1694669">
                  <a:extLst>
                    <a:ext uri="{9D8B030D-6E8A-4147-A177-3AD203B41FA5}">
                      <a16:colId xmlns:a16="http://schemas.microsoft.com/office/drawing/2014/main" val="1078678329"/>
                    </a:ext>
                  </a:extLst>
                </a:gridCol>
              </a:tblGrid>
              <a:tr h="24484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BITS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63232" marR="163232" marT="81616" marB="81616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CODES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63232" marR="163232" marT="81616" marB="81616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LSB VALUE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63232" marR="163232" marT="81616" marB="8161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586573"/>
                  </a:ext>
                </a:extLst>
              </a:tr>
              <a:tr h="244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20V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extLst>
                  <a:ext uri="{0D108BD9-81ED-4DB2-BD59-A6C34878D82A}">
                    <a16:rowId xmlns:a16="http://schemas.microsoft.com/office/drawing/2014/main" val="3388161882"/>
                  </a:ext>
                </a:extLst>
              </a:tr>
              <a:tr h="24484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8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256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78.1mV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19.5mv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7.81mV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extLst>
                  <a:ext uri="{0D108BD9-81ED-4DB2-BD59-A6C34878D82A}">
                    <a16:rowId xmlns:a16="http://schemas.microsoft.com/office/drawing/2014/main" val="1571830670"/>
                  </a:ext>
                </a:extLst>
              </a:tr>
              <a:tr h="24484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1,024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19.5mV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4.88mv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1.95mV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extLst>
                  <a:ext uri="{0D108BD9-81ED-4DB2-BD59-A6C34878D82A}">
                    <a16:rowId xmlns:a16="http://schemas.microsoft.com/office/drawing/2014/main" val="2470348242"/>
                  </a:ext>
                </a:extLst>
              </a:tr>
              <a:tr h="24484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12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4,096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4.88mV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1.22mv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488uV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extLst>
                  <a:ext uri="{0D108BD9-81ED-4DB2-BD59-A6C34878D82A}">
                    <a16:rowId xmlns:a16="http://schemas.microsoft.com/office/drawing/2014/main" val="2613273032"/>
                  </a:ext>
                </a:extLst>
              </a:tr>
              <a:tr h="24484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14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16,384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1.22mV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305uV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122uV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extLst>
                  <a:ext uri="{0D108BD9-81ED-4DB2-BD59-A6C34878D82A}">
                    <a16:rowId xmlns:a16="http://schemas.microsoft.com/office/drawing/2014/main" val="3807003743"/>
                  </a:ext>
                </a:extLst>
              </a:tr>
              <a:tr h="24484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16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65,536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305uV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76.3uV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30.5uV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extLst>
                  <a:ext uri="{0D108BD9-81ED-4DB2-BD59-A6C34878D82A}">
                    <a16:rowId xmlns:a16="http://schemas.microsoft.com/office/drawing/2014/main" val="3342999436"/>
                  </a:ext>
                </a:extLst>
              </a:tr>
              <a:tr h="24484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18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262,144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76.3uV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19.1uV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7.63uV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extLst>
                  <a:ext uri="{0D108BD9-81ED-4DB2-BD59-A6C34878D82A}">
                    <a16:rowId xmlns:a16="http://schemas.microsoft.com/office/drawing/2014/main" val="2616915062"/>
                  </a:ext>
                </a:extLst>
              </a:tr>
              <a:tr h="24484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20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1,048,576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19.1uV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4.78uV</a:t>
                      </a:r>
                      <a:endParaRPr lang="ko-KR" sz="19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1.91uV</a:t>
                      </a:r>
                      <a:endParaRPr lang="ko-KR" sz="1900" dirty="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22424" marR="122424" marT="0" marB="0" anchor="ctr"/>
                </a:tc>
                <a:extLst>
                  <a:ext uri="{0D108BD9-81ED-4DB2-BD59-A6C34878D82A}">
                    <a16:rowId xmlns:a16="http://schemas.microsoft.com/office/drawing/2014/main" val="370960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3193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코드화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양자화된 데이터는 스트레이트 바이너리나 오프셋 바이너리</a:t>
            </a:r>
            <a:r>
              <a:rPr lang="en-US" altLang="ko-KR" sz="2400" dirty="0"/>
              <a:t> </a:t>
            </a:r>
            <a:br>
              <a:rPr lang="en-US" altLang="ko-KR" sz="2400" dirty="0"/>
            </a:br>
            <a:r>
              <a:rPr lang="ko-KR" altLang="ko-KR" sz="2400" dirty="0"/>
              <a:t>보수 바이너리와 같은 고유 코드 시스템</a:t>
            </a:r>
            <a:r>
              <a:rPr lang="ko-KR" altLang="en-US" sz="2400" dirty="0"/>
              <a:t>으로 </a:t>
            </a:r>
            <a:r>
              <a:rPr lang="ko-KR" altLang="ko-KR" sz="2400" dirty="0"/>
              <a:t>디지털 코드로 변환</a:t>
            </a:r>
          </a:p>
          <a:p>
            <a:r>
              <a:rPr lang="ko-KR" altLang="ko-KR" sz="2400" dirty="0"/>
              <a:t>스트레이트 바이너리는 가장 간단한 코딩 체계로 </a:t>
            </a:r>
            <a:r>
              <a:rPr lang="ko-KR" altLang="ko-KR" sz="2400" dirty="0" err="1"/>
              <a:t>유니폴라</a:t>
            </a:r>
            <a:r>
              <a:rPr lang="ko-KR" altLang="ko-KR" sz="2400" dirty="0"/>
              <a:t> 전압에서 사용</a:t>
            </a:r>
            <a:endParaRPr lang="en-US" altLang="ko-KR" sz="2400" dirty="0"/>
          </a:p>
          <a:p>
            <a:r>
              <a:rPr lang="en-US" altLang="ko-KR" sz="2400" dirty="0"/>
              <a:t>0V </a:t>
            </a:r>
            <a:r>
              <a:rPr lang="ko-KR" altLang="ko-KR" sz="2400" dirty="0"/>
              <a:t>전압일 때 디지털 코드는 </a:t>
            </a:r>
            <a:r>
              <a:rPr lang="en-US" altLang="ko-KR" sz="2400" dirty="0"/>
              <a:t>0</a:t>
            </a:r>
            <a:r>
              <a:rPr lang="ko-KR" altLang="ko-KR" sz="2400" dirty="0"/>
              <a:t>이며</a:t>
            </a:r>
            <a:r>
              <a:rPr lang="en-US" altLang="ko-KR" sz="2400" dirty="0"/>
              <a:t> LSB</a:t>
            </a:r>
            <a:r>
              <a:rPr lang="ko-KR" altLang="ko-KR" sz="2400" dirty="0"/>
              <a:t>가 증가할 때마다 디지털 코드도 최댓값까지 증가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F69601-84F0-4AA7-A5CF-92029A4ABC4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9635" y="3699275"/>
            <a:ext cx="3232730" cy="286570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493842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코드화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오프셋 바이너리와 보수 바이너리는 </a:t>
            </a:r>
            <a:r>
              <a:rPr lang="ko-KR" altLang="ko-KR" sz="2400" dirty="0" err="1"/>
              <a:t>바이폴라</a:t>
            </a:r>
            <a:r>
              <a:rPr lang="ko-KR" altLang="ko-KR" sz="2400" dirty="0"/>
              <a:t> 전압에서 사용</a:t>
            </a:r>
            <a:endParaRPr lang="en-US" altLang="ko-KR" sz="2400" dirty="0"/>
          </a:p>
          <a:p>
            <a:r>
              <a:rPr lang="ko-KR" altLang="ko-KR" sz="2400" dirty="0"/>
              <a:t>오프셋 바이너리는 </a:t>
            </a:r>
            <a:r>
              <a:rPr lang="en-US" altLang="ko-KR" sz="2400" dirty="0"/>
              <a:t>-</a:t>
            </a:r>
            <a:r>
              <a:rPr lang="ko-KR" altLang="ko-KR" sz="2400" dirty="0"/>
              <a:t>최대전압일 때 디지털 코드가 </a:t>
            </a:r>
            <a:r>
              <a:rPr lang="en-US" altLang="ko-KR" sz="2400" dirty="0"/>
              <a:t>0</a:t>
            </a:r>
            <a:r>
              <a:rPr lang="ko-KR" altLang="ko-KR" sz="2400" dirty="0"/>
              <a:t>이라는 점을 제외하면 스트레이트 바이너리와 같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r>
              <a:rPr lang="ko-KR" altLang="ko-KR" sz="2400" dirty="0"/>
              <a:t>보수 바이너리는 </a:t>
            </a:r>
            <a:r>
              <a:rPr lang="en-US" altLang="ko-KR" sz="2400" dirty="0"/>
              <a:t>0V </a:t>
            </a:r>
            <a:r>
              <a:rPr lang="ko-KR" altLang="ko-KR" sz="2400" dirty="0"/>
              <a:t>전압일 때 디지털 코드는 </a:t>
            </a:r>
            <a:r>
              <a:rPr lang="en-US" altLang="ko-KR" sz="2400" dirty="0"/>
              <a:t>0</a:t>
            </a:r>
            <a:r>
              <a:rPr lang="ko-KR" altLang="ko-KR" sz="2400" dirty="0"/>
              <a:t>이며 </a:t>
            </a:r>
            <a:r>
              <a:rPr lang="en-US" altLang="ko-KR" sz="2400" dirty="0"/>
              <a:t>+</a:t>
            </a:r>
            <a:r>
              <a:rPr lang="ko-KR" altLang="ko-KR" sz="2400" dirty="0"/>
              <a:t>전압에서는 디지털 코드도 함께 증가하고</a:t>
            </a:r>
            <a:r>
              <a:rPr lang="en-US" altLang="ko-KR" sz="2400" dirty="0"/>
              <a:t> -</a:t>
            </a:r>
            <a:r>
              <a:rPr lang="ko-KR" altLang="ko-KR" sz="2400" dirty="0"/>
              <a:t>전압에서는 디지털 코드를</a:t>
            </a:r>
            <a:r>
              <a:rPr lang="en-US" altLang="ko-KR" sz="2400" dirty="0"/>
              <a:t> 2</a:t>
            </a:r>
            <a:r>
              <a:rPr lang="ko-KR" altLang="ko-KR" sz="2400" dirty="0"/>
              <a:t>의 보수로 표현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6203B4-6D1A-4F60-B44E-1EBA47450EB2}"/>
              </a:ext>
            </a:extLst>
          </p:cNvPr>
          <p:cNvGrpSpPr/>
          <p:nvPr/>
        </p:nvGrpSpPr>
        <p:grpSpPr>
          <a:xfrm>
            <a:off x="2521400" y="3887236"/>
            <a:ext cx="7149200" cy="2642584"/>
            <a:chOff x="2728709" y="4443729"/>
            <a:chExt cx="6332164" cy="23405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F7FE44E-80E6-4898-A910-D49D1A8387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8709" y="4443729"/>
              <a:ext cx="2480600" cy="2340579"/>
            </a:xfrm>
            <a:prstGeom prst="rect">
              <a:avLst/>
            </a:prstGeom>
            <a:ln cap="flat"/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7DDC5CA-677C-415A-9326-EC090AA86A4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3563" y="4448201"/>
              <a:ext cx="2737310" cy="2336107"/>
            </a:xfrm>
            <a:prstGeom prst="rect">
              <a:avLst/>
            </a:prstGeom>
            <a:ln cap="flat"/>
          </p:spPr>
        </p:pic>
      </p:grpSp>
    </p:spTree>
    <p:extLst>
      <p:ext uri="{BB962C8B-B14F-4D97-AF65-F5344CB8AC3E}">
        <p14:creationId xmlns:p14="http://schemas.microsoft.com/office/powerpoint/2010/main" val="39801173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입력 범위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ADC </a:t>
            </a:r>
            <a:r>
              <a:rPr lang="ko-KR" altLang="ko-KR" dirty="0"/>
              <a:t>채널에 입력</a:t>
            </a:r>
            <a:r>
              <a:rPr lang="ko-KR" altLang="en-US" dirty="0"/>
              <a:t>되는 </a:t>
            </a:r>
            <a:r>
              <a:rPr lang="ko-KR" altLang="ko-KR" dirty="0"/>
              <a:t>아날로그 전압 또는 전류의 범위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아날로그 센서의 출력 범위와</a:t>
            </a:r>
            <a:r>
              <a:rPr lang="en-US" altLang="ko-KR" dirty="0"/>
              <a:t> ADC</a:t>
            </a:r>
            <a:r>
              <a:rPr lang="ko-KR" altLang="ko-KR" dirty="0"/>
              <a:t>의 입력 범위가 같을수록 </a:t>
            </a:r>
            <a:br>
              <a:rPr lang="en-US" altLang="ko-KR" dirty="0"/>
            </a:br>
            <a:r>
              <a:rPr lang="ko-KR" altLang="ko-KR" dirty="0"/>
              <a:t>측정 정밀도가 높아</a:t>
            </a:r>
            <a:r>
              <a:rPr lang="ko-KR" altLang="en-US" dirty="0"/>
              <a:t>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 err="1"/>
              <a:t>바이폴라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-</a:t>
            </a:r>
            <a:r>
              <a:rPr lang="ko-KR" altLang="ko-KR" dirty="0"/>
              <a:t>전원</a:t>
            </a:r>
            <a:r>
              <a:rPr lang="en-US" altLang="ko-KR" dirty="0"/>
              <a:t> ~ +</a:t>
            </a:r>
            <a:r>
              <a:rPr lang="ko-KR" altLang="ko-KR" dirty="0"/>
              <a:t>전원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 err="1"/>
              <a:t>유니폴라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그라운드</a:t>
            </a:r>
            <a:r>
              <a:rPr lang="en-US" altLang="ko-KR" dirty="0"/>
              <a:t> ~ +</a:t>
            </a:r>
            <a:r>
              <a:rPr lang="ko-KR" altLang="ko-KR" dirty="0"/>
              <a:t>전원</a:t>
            </a:r>
            <a:r>
              <a:rPr lang="en-US" altLang="ko-KR" dirty="0"/>
              <a:t>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398517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샘플링 클럭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8782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샘플링 주기를 결정</a:t>
            </a:r>
            <a:r>
              <a:rPr lang="ko-KR" altLang="en-US" dirty="0"/>
              <a:t>하며</a:t>
            </a:r>
            <a:r>
              <a:rPr lang="ko-KR" altLang="ko-KR" dirty="0"/>
              <a:t> 내부 클럭과 외부 클럭으로 </a:t>
            </a:r>
            <a:r>
              <a:rPr lang="ko-KR" altLang="en-US" dirty="0"/>
              <a:t>구분</a:t>
            </a:r>
            <a:endParaRPr lang="en-US" altLang="ko-KR" dirty="0"/>
          </a:p>
          <a:p>
            <a:r>
              <a:rPr lang="ko-KR" altLang="ko-KR" dirty="0"/>
              <a:t>내부 클럭</a:t>
            </a:r>
            <a:endParaRPr lang="en-US" altLang="ko-KR" dirty="0"/>
          </a:p>
          <a:p>
            <a:pPr lvl="1"/>
            <a:r>
              <a:rPr lang="ko-KR" altLang="en-US" dirty="0"/>
              <a:t>장치에</a:t>
            </a:r>
            <a:r>
              <a:rPr lang="ko-KR" altLang="ko-KR" dirty="0"/>
              <a:t> 내장된 타이머를 이용해 주기적인 변환을 진행</a:t>
            </a:r>
            <a:endParaRPr lang="en-US" altLang="ko-KR" dirty="0"/>
          </a:p>
          <a:p>
            <a:pPr lvl="1"/>
            <a:r>
              <a:rPr lang="ko-KR" altLang="ko-KR" dirty="0"/>
              <a:t>짧은 주기의 확률적인 현상을 시간상으로 관측하여 얻는 시계열 처리에 유리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외부 클럭</a:t>
            </a:r>
            <a:endParaRPr lang="en-US" altLang="ko-KR" dirty="0"/>
          </a:p>
          <a:p>
            <a:pPr lvl="1"/>
            <a:r>
              <a:rPr lang="ko-KR" altLang="ko-KR" dirty="0"/>
              <a:t>전용 핀을 통해 연결</a:t>
            </a:r>
            <a:endParaRPr lang="en-US" altLang="ko-KR" dirty="0"/>
          </a:p>
          <a:p>
            <a:pPr lvl="1"/>
            <a:r>
              <a:rPr lang="ko-KR" altLang="ko-KR" dirty="0"/>
              <a:t>입력되는 펄스 신호에 따라 변하므로 샘플링 역시 외부 장치에 동기화된 처리를 할 수 있</a:t>
            </a:r>
            <a:r>
              <a:rPr lang="ko-KR" altLang="en-US" dirty="0"/>
              <a:t>음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149968-B152-4611-88A7-9D5DD877D39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778" y="3709859"/>
            <a:ext cx="1872445" cy="1099108"/>
          </a:xfrm>
          <a:prstGeom prst="rect">
            <a:avLst/>
          </a:prstGeom>
          <a:ln cap="flat"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A4AF83-C219-4DAD-A172-547F5F02F4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9778" y="5679226"/>
            <a:ext cx="1872445" cy="102060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4541462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트리거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732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ADC</a:t>
            </a:r>
            <a:r>
              <a:rPr lang="ko-KR" altLang="ko-KR" dirty="0"/>
              <a:t>의 변환 시작과 정지를 결정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소프트웨어 트리거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사용자 명령으로부터 시작 또는 정지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외부 트리거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외부 신호에 의해 시작 또는 정지가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레벨 트리거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채널의 신호 변화를 트리거로 사용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미리 설정한 비교 레벨 값과 채널의 아날로그 신호 크기를 비교해 변환을 시작하거나 정지</a:t>
            </a:r>
          </a:p>
          <a:p>
            <a:pPr>
              <a:lnSpc>
                <a:spcPct val="100000"/>
              </a:lnSpc>
            </a:pPr>
            <a:endParaRPr lang="ko-KR" altLang="ko-KR" dirty="0"/>
          </a:p>
          <a:p>
            <a:pPr>
              <a:lnSpc>
                <a:spcPct val="100000"/>
              </a:lnSpc>
            </a:pP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9FDAF3-0898-4ADA-9BF9-0ADF99FE87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1491" y="2334015"/>
            <a:ext cx="2618312" cy="1040070"/>
          </a:xfrm>
          <a:prstGeom prst="rect">
            <a:avLst/>
          </a:prstGeom>
          <a:ln cap="flat"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0AC06C-C62A-438B-B96D-626CB3C6B8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0171" y="3449796"/>
            <a:ext cx="2618311" cy="1145594"/>
          </a:xfrm>
          <a:prstGeom prst="rect">
            <a:avLst/>
          </a:prstGeom>
          <a:ln cap="flat"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805C56-E06E-450A-9903-58FBADEBE11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0171" y="5780478"/>
            <a:ext cx="2618310" cy="93982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861557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버퍼 메모리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프로세스의 부하를 줄이기 위해 각 채널의 최종 디지털 변화 </a:t>
            </a:r>
            <a:br>
              <a:rPr lang="en-US" altLang="ko-KR" dirty="0"/>
            </a:br>
            <a:r>
              <a:rPr lang="ko-KR" altLang="ko-KR" dirty="0"/>
              <a:t>데이터를 임시로 저장하는 공간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FIFO </a:t>
            </a:r>
            <a:r>
              <a:rPr lang="ko-KR" altLang="ko-KR" dirty="0"/>
              <a:t>구조를 많이 사용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버</a:t>
            </a:r>
            <a:r>
              <a:rPr lang="ko-KR" altLang="ko-KR" dirty="0"/>
              <a:t>퍼가 가득 차면 변환 데이터는 버</a:t>
            </a:r>
            <a:r>
              <a:rPr lang="ko-KR" altLang="en-US" dirty="0"/>
              <a:t>림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프로세스가 데이터를 읽</a:t>
            </a:r>
            <a:r>
              <a:rPr lang="ko-KR" altLang="en-US" dirty="0"/>
              <a:t>으면</a:t>
            </a:r>
            <a:r>
              <a:rPr lang="ko-KR" altLang="ko-KR" dirty="0"/>
              <a:t> </a:t>
            </a:r>
            <a:r>
              <a:rPr lang="ko-KR" altLang="en-US" dirty="0"/>
              <a:t>삭제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C5877A-C80E-4B8E-9126-E46C2991F7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392" y="4804857"/>
            <a:ext cx="9619216" cy="158454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1232558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1073" cy="4351338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프로세서에 내장되어 근거리 칩 사이 통신에 사용</a:t>
            </a:r>
            <a:endParaRPr lang="en-US" altLang="ko-KR" sz="2400" dirty="0"/>
          </a:p>
          <a:p>
            <a:r>
              <a:rPr lang="ko-KR" altLang="ko-KR" sz="2400" dirty="0"/>
              <a:t>동기식 직렬 통신 방식 중 하나</a:t>
            </a:r>
            <a:endParaRPr lang="en-US" altLang="ko-KR" sz="2400" dirty="0"/>
          </a:p>
          <a:p>
            <a:r>
              <a:rPr lang="ko-KR" altLang="ko-KR" sz="2400" dirty="0" err="1"/>
              <a:t>풀업</a:t>
            </a:r>
            <a:r>
              <a:rPr lang="ko-KR" altLang="ko-KR" sz="2400" dirty="0"/>
              <a:t> 저항이 연결된</a:t>
            </a:r>
            <a:r>
              <a:rPr lang="en-US" altLang="ko-KR" sz="2400" dirty="0"/>
              <a:t> SDA</a:t>
            </a:r>
            <a:r>
              <a:rPr lang="ko-KR" altLang="ko-KR" sz="2400" dirty="0"/>
              <a:t>와</a:t>
            </a:r>
            <a:r>
              <a:rPr lang="en-US" altLang="ko-KR" sz="2400" dirty="0"/>
              <a:t> SCL</a:t>
            </a:r>
            <a:r>
              <a:rPr lang="ko-KR" altLang="ko-KR" sz="2400" dirty="0"/>
              <a:t>이라는 두 개의 반 이중 방식오픈 </a:t>
            </a:r>
            <a:r>
              <a:rPr lang="ko-KR" altLang="ko-KR" sz="2400" dirty="0" err="1"/>
              <a:t>드레인</a:t>
            </a:r>
            <a:r>
              <a:rPr lang="ko-KR" altLang="ko-KR" sz="2400" dirty="0"/>
              <a:t> </a:t>
            </a:r>
            <a:br>
              <a:rPr lang="en-US" altLang="ko-KR" sz="2400" dirty="0"/>
            </a:br>
            <a:r>
              <a:rPr lang="ko-KR" altLang="ko-KR" sz="2400" dirty="0"/>
              <a:t>버스 라인을 사용</a:t>
            </a:r>
            <a:endParaRPr lang="en-US" altLang="ko-KR" sz="2400" dirty="0"/>
          </a:p>
          <a:p>
            <a:r>
              <a:rPr lang="ko-KR" altLang="ko-KR" sz="2400" dirty="0"/>
              <a:t>프로세서와 주변장치 사이에 데이터를 교환</a:t>
            </a:r>
            <a:endParaRPr lang="en-US" altLang="ko-KR" sz="2400" dirty="0"/>
          </a:p>
          <a:p>
            <a:r>
              <a:rPr lang="ko-KR" altLang="ko-KR" sz="2400" dirty="0"/>
              <a:t>전송 속도는 최대</a:t>
            </a:r>
            <a:r>
              <a:rPr lang="en-US" altLang="ko-KR" sz="2400" dirty="0"/>
              <a:t> 100kbit/s</a:t>
            </a:r>
            <a:r>
              <a:rPr lang="ko-KR" altLang="ko-KR" sz="2400" dirty="0"/>
              <a:t>인 표준 모드와 최대</a:t>
            </a:r>
            <a:r>
              <a:rPr lang="en-US" altLang="ko-KR" sz="2400" dirty="0"/>
              <a:t> 400kbit/s</a:t>
            </a:r>
            <a:r>
              <a:rPr lang="ko-KR" altLang="ko-KR" sz="2400" dirty="0"/>
              <a:t>인 고속 모드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ko-KR" altLang="ko-KR" sz="2400" dirty="0"/>
              <a:t>최대</a:t>
            </a:r>
            <a:r>
              <a:rPr lang="en-US" altLang="ko-KR" sz="2400" dirty="0"/>
              <a:t> 1Mbit/s </a:t>
            </a:r>
            <a:r>
              <a:rPr lang="ko-KR" altLang="ko-KR" sz="2400" dirty="0"/>
              <a:t>인 빠른 모드 플러스</a:t>
            </a:r>
            <a:r>
              <a:rPr lang="en-US" altLang="ko-KR" sz="2400" dirty="0"/>
              <a:t>, </a:t>
            </a:r>
            <a:r>
              <a:rPr lang="ko-KR" altLang="ko-KR" sz="2400" dirty="0"/>
              <a:t>최대</a:t>
            </a:r>
            <a:r>
              <a:rPr lang="en-US" altLang="ko-KR" sz="2400" dirty="0"/>
              <a:t> 3.4Mbit/s</a:t>
            </a:r>
            <a:r>
              <a:rPr lang="ko-KR" altLang="ko-KR" sz="2400" dirty="0"/>
              <a:t>인 고속 모드</a:t>
            </a:r>
            <a:r>
              <a:rPr lang="en-US" altLang="ko-KR" sz="2400" dirty="0"/>
              <a:t>(HS)</a:t>
            </a:r>
            <a:r>
              <a:rPr lang="ko-KR" altLang="ko-KR" sz="2400" dirty="0"/>
              <a:t>가 있</a:t>
            </a:r>
            <a:r>
              <a:rPr lang="ko-KR" altLang="en-US" sz="2400" dirty="0"/>
              <a:t>음</a:t>
            </a:r>
            <a:endParaRPr lang="ko-KR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0D611-579E-40B0-B9F1-88A3053C76E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8994" y="4700588"/>
            <a:ext cx="3534012" cy="2069667"/>
          </a:xfrm>
          <a:prstGeom prst="rect">
            <a:avLst/>
          </a:prstGeom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000834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시스템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데이터를 생성하는 송신 쪽과 데이터를 처리하는 수신 쪽</a:t>
            </a:r>
            <a:r>
              <a:rPr lang="en-US" altLang="ko-KR" sz="2400" baseline="-25000" dirty="0"/>
              <a:t> </a:t>
            </a:r>
            <a:r>
              <a:rPr lang="ko-KR" altLang="ko-KR" sz="2400" dirty="0"/>
              <a:t>또는 데이터를 제어하는 마스터와 마스터의 제어를 받는 </a:t>
            </a:r>
            <a:r>
              <a:rPr lang="ko-KR" altLang="ko-KR" sz="2400" dirty="0" err="1"/>
              <a:t>슬레이브로</a:t>
            </a:r>
            <a:r>
              <a:rPr lang="ko-KR" altLang="ko-KR" sz="2400" dirty="0"/>
              <a:t> </a:t>
            </a:r>
            <a:r>
              <a:rPr lang="ko-KR" altLang="en-US" sz="2400" dirty="0"/>
              <a:t>구분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r>
              <a:rPr lang="ko-KR" altLang="ko-KR" sz="2400" dirty="0"/>
              <a:t>버스에는 여러 개의 마스터가 존재할 수 있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r>
              <a:rPr lang="ko-KR" altLang="ko-KR" sz="2400" dirty="0"/>
              <a:t>다수의 </a:t>
            </a:r>
            <a:r>
              <a:rPr lang="ko-KR" altLang="ko-KR" sz="2400" dirty="0" err="1"/>
              <a:t>슬레이브는</a:t>
            </a:r>
            <a:r>
              <a:rPr lang="ko-KR" altLang="ko-KR" sz="2400" dirty="0"/>
              <a:t> 디지털 온</a:t>
            </a:r>
            <a:r>
              <a:rPr lang="en-US" altLang="ko-KR" sz="2400" dirty="0"/>
              <a:t>/</a:t>
            </a:r>
            <a:r>
              <a:rPr lang="ko-KR" altLang="ko-KR" sz="2400" dirty="0"/>
              <a:t>습도 센서나 터치 센서와 같은 주변 장치</a:t>
            </a:r>
            <a:endParaRPr lang="en-US" altLang="ko-KR" sz="2400" dirty="0"/>
          </a:p>
          <a:p>
            <a:r>
              <a:rPr lang="ko-KR" altLang="ko-KR" sz="2400" dirty="0"/>
              <a:t>마스터와 </a:t>
            </a:r>
            <a:r>
              <a:rPr lang="ko-KR" altLang="ko-KR" sz="2400" dirty="0" err="1"/>
              <a:t>슬레이브는</a:t>
            </a:r>
            <a:r>
              <a:rPr lang="ko-KR" altLang="ko-KR" sz="2400" dirty="0"/>
              <a:t> 송신과 수신을 모두 수행할 수 있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r>
              <a:rPr lang="ko-KR" altLang="ko-KR" sz="2400" dirty="0" err="1"/>
              <a:t>슬레이브의</a:t>
            </a:r>
            <a:r>
              <a:rPr lang="ko-KR" altLang="ko-KR" sz="2400" dirty="0"/>
              <a:t> 송신은 반드시 마스터의 요청을 위해서만 </a:t>
            </a:r>
            <a:r>
              <a:rPr lang="ko-KR" altLang="en-US" sz="2400" dirty="0"/>
              <a:t>이뤄짐</a:t>
            </a:r>
            <a:endParaRPr lang="ko-KR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D71E92-4160-4FED-81A5-4AE91C638A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748" y="4737272"/>
            <a:ext cx="8848504" cy="157462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89400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합성 저항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직렬 연결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/>
                  <a:t>전류 </a:t>
                </a:r>
                <a:r>
                  <a:rPr lang="en-US" altLang="ko-KR" dirty="0"/>
                  <a:t>I</a:t>
                </a:r>
                <a:r>
                  <a:rPr lang="ko-KR" altLang="en-US" dirty="0"/>
                  <a:t>는 일정하게 유지됨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b="0" dirty="0"/>
                  <a:t>전체 저항</a:t>
                </a:r>
                <a:endParaRPr lang="en-US" altLang="ko-KR" b="0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b="0" dirty="0"/>
                  <a:t>전체 전류</a:t>
                </a:r>
                <a:endParaRPr lang="en-US" altLang="ko-KR" b="0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b>
                        </m:sSub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b="0" dirty="0"/>
                  <a:t> [</a:t>
                </a:r>
                <a:r>
                  <a:rPr lang="en-US" altLang="ko-KR" dirty="0"/>
                  <a:t>A]</a:t>
                </a:r>
                <a:endParaRPr lang="en-US" altLang="ko-KR" b="0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b="0" dirty="0"/>
                  <a:t>각 저항 양단 전압</a:t>
                </a:r>
                <a:endParaRPr lang="en-US" altLang="ko-KR" b="0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ko-KR" altLang="ko-KR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ko-KR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1043" t="-1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AC625CB-45C8-4FD8-83C7-DCDA6F9FAD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2872" y="3759200"/>
            <a:ext cx="3994232" cy="179185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5070413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바이트 전송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데</a:t>
            </a:r>
            <a:r>
              <a:rPr lang="ko-KR" altLang="ko-KR" sz="2400" dirty="0"/>
              <a:t>이터 전송의 기본 단위는</a:t>
            </a:r>
            <a:r>
              <a:rPr lang="en-US" altLang="ko-KR" sz="2400" dirty="0"/>
              <a:t> 1</a:t>
            </a:r>
            <a:r>
              <a:rPr lang="ko-KR" altLang="ko-KR" sz="2400" dirty="0"/>
              <a:t>바이트</a:t>
            </a:r>
            <a:endParaRPr lang="en-US" altLang="ko-KR" sz="2400" dirty="0"/>
          </a:p>
          <a:p>
            <a:r>
              <a:rPr lang="en-US" altLang="ko-KR" sz="2400" dirty="0"/>
              <a:t>SCL </a:t>
            </a:r>
            <a:r>
              <a:rPr lang="ko-KR" altLang="ko-KR" sz="2400" dirty="0"/>
              <a:t>클럭</a:t>
            </a:r>
            <a:r>
              <a:rPr lang="en-US" altLang="ko-KR" sz="2400" dirty="0"/>
              <a:t> 1</a:t>
            </a:r>
            <a:r>
              <a:rPr lang="ko-KR" altLang="ko-KR" sz="2400" dirty="0"/>
              <a:t>펄스마다</a:t>
            </a:r>
            <a:r>
              <a:rPr lang="en-US" altLang="ko-KR" sz="2400" dirty="0"/>
              <a:t> 1bit</a:t>
            </a:r>
            <a:r>
              <a:rPr lang="ko-KR" altLang="ko-KR" sz="2400" dirty="0"/>
              <a:t>가 전송</a:t>
            </a:r>
            <a:endParaRPr lang="en-US" altLang="ko-KR" sz="2400" dirty="0"/>
          </a:p>
          <a:p>
            <a:r>
              <a:rPr lang="en-US" altLang="ko-KR" sz="2400" dirty="0"/>
              <a:t>SCL</a:t>
            </a:r>
            <a:r>
              <a:rPr lang="ko-KR" altLang="ko-KR" sz="2400" dirty="0"/>
              <a:t>이</a:t>
            </a:r>
            <a:r>
              <a:rPr lang="en-US" altLang="ko-KR" sz="2400" dirty="0"/>
              <a:t> LOW </a:t>
            </a:r>
            <a:r>
              <a:rPr lang="ko-KR" altLang="ko-KR" sz="2400" dirty="0"/>
              <a:t>일 때는</a:t>
            </a:r>
            <a:r>
              <a:rPr lang="en-US" altLang="ko-KR" sz="2400" dirty="0"/>
              <a:t> SDA</a:t>
            </a:r>
            <a:r>
              <a:rPr lang="ko-KR" altLang="ko-KR" sz="2400" dirty="0"/>
              <a:t>의 상태 변화를 허용</a:t>
            </a:r>
            <a:endParaRPr lang="en-US" altLang="ko-KR" sz="2400" dirty="0"/>
          </a:p>
          <a:p>
            <a:r>
              <a:rPr lang="en-US" altLang="ko-KR" sz="2400" dirty="0"/>
              <a:t>SCL</a:t>
            </a:r>
            <a:r>
              <a:rPr lang="ko-KR" altLang="ko-KR" sz="2400" dirty="0"/>
              <a:t>이</a:t>
            </a:r>
            <a:r>
              <a:rPr lang="en-US" altLang="ko-KR" sz="2400" dirty="0"/>
              <a:t> HIGH </a:t>
            </a:r>
            <a:r>
              <a:rPr lang="ko-KR" altLang="ko-KR" sz="2400" dirty="0"/>
              <a:t>일 때는 데이터 안정 구간으로</a:t>
            </a:r>
            <a:r>
              <a:rPr lang="en-US" altLang="ko-KR" sz="2400" dirty="0"/>
              <a:t> SDA</a:t>
            </a:r>
            <a:r>
              <a:rPr lang="ko-KR" altLang="ko-KR" sz="2400" dirty="0"/>
              <a:t>의 상태 변화를 허용하지 않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r>
              <a:rPr lang="en-US" altLang="ko-KR" sz="2400" dirty="0"/>
              <a:t>SCL</a:t>
            </a:r>
            <a:r>
              <a:rPr lang="ko-KR" altLang="ko-KR" sz="2400" dirty="0"/>
              <a:t>이</a:t>
            </a:r>
            <a:r>
              <a:rPr lang="en-US" altLang="ko-KR" sz="2400" dirty="0"/>
              <a:t> LOW </a:t>
            </a:r>
            <a:r>
              <a:rPr lang="ko-KR" altLang="ko-KR" sz="2400" dirty="0"/>
              <a:t>일 때 수신 쪽이</a:t>
            </a:r>
            <a:r>
              <a:rPr lang="en-US" altLang="ko-KR" sz="2400" dirty="0"/>
              <a:t> SDA</a:t>
            </a:r>
            <a:r>
              <a:rPr lang="ko-KR" altLang="ko-KR" sz="2400" dirty="0"/>
              <a:t>에 데이터</a:t>
            </a:r>
            <a:r>
              <a:rPr lang="en-US" altLang="ko-KR" sz="2400" dirty="0"/>
              <a:t> bit</a:t>
            </a:r>
            <a:r>
              <a:rPr lang="ko-KR" altLang="ko-KR" sz="2400" dirty="0"/>
              <a:t>를 설정하면</a:t>
            </a:r>
            <a:r>
              <a:rPr lang="en-US" altLang="ko-KR" sz="2400" dirty="0"/>
              <a:t>, </a:t>
            </a:r>
            <a:r>
              <a:rPr lang="ko-KR" altLang="ko-KR" sz="2400" dirty="0"/>
              <a:t>송신 쪽은</a:t>
            </a:r>
            <a:r>
              <a:rPr lang="en-US" altLang="ko-KR" sz="2400" dirty="0"/>
              <a:t> SCL</a:t>
            </a:r>
            <a:r>
              <a:rPr lang="ko-KR" altLang="ko-KR" sz="2400" dirty="0"/>
              <a:t>이</a:t>
            </a:r>
            <a:r>
              <a:rPr lang="en-US" altLang="ko-KR" sz="2400" dirty="0"/>
              <a:t> HIGH </a:t>
            </a:r>
            <a:r>
              <a:rPr lang="ko-KR" altLang="ko-KR" sz="2400" dirty="0"/>
              <a:t>일 때 인식하게 되고 이를</a:t>
            </a:r>
            <a:r>
              <a:rPr lang="en-US" altLang="ko-KR" sz="2400" dirty="0"/>
              <a:t> 8</a:t>
            </a:r>
            <a:r>
              <a:rPr lang="ko-KR" altLang="ko-KR" sz="2400" dirty="0"/>
              <a:t>번 반복해</a:t>
            </a:r>
            <a:r>
              <a:rPr lang="en-US" altLang="ko-KR" sz="2400" dirty="0"/>
              <a:t> 1</a:t>
            </a:r>
            <a:r>
              <a:rPr lang="ko-KR" altLang="ko-KR" sz="2400" dirty="0"/>
              <a:t>바이트 데이터를 전송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692767-6584-4CA7-9FF7-CDE274A115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3979" y="4820710"/>
            <a:ext cx="4324042" cy="191260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41118725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종료 조건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SCL</a:t>
            </a:r>
            <a:r>
              <a:rPr lang="ko-KR" altLang="ko-KR" sz="2400" dirty="0"/>
              <a:t>이</a:t>
            </a:r>
            <a:r>
              <a:rPr lang="en-US" altLang="ko-KR" sz="2400" dirty="0"/>
              <a:t> HIGH </a:t>
            </a:r>
            <a:r>
              <a:rPr lang="ko-KR" altLang="ko-KR" sz="2400" dirty="0"/>
              <a:t>일 때</a:t>
            </a:r>
            <a:r>
              <a:rPr lang="en-US" altLang="ko-KR" sz="2400" dirty="0"/>
              <a:t> SDA</a:t>
            </a:r>
            <a:r>
              <a:rPr lang="ko-KR" altLang="ko-KR" sz="2400" dirty="0"/>
              <a:t>를 바꾸는 것은 특별한 조건으로 취급</a:t>
            </a:r>
            <a:endParaRPr lang="en-US" altLang="ko-KR" sz="2400" dirty="0"/>
          </a:p>
          <a:p>
            <a:r>
              <a:rPr lang="ko-KR" altLang="en-US" sz="2400" dirty="0"/>
              <a:t>시작 조건</a:t>
            </a:r>
            <a:endParaRPr lang="en-US" altLang="ko-KR" sz="2400" dirty="0"/>
          </a:p>
          <a:p>
            <a:pPr lvl="1"/>
            <a:r>
              <a:rPr lang="en-US" altLang="ko-KR" sz="2000" dirty="0"/>
              <a:t>SDA</a:t>
            </a:r>
            <a:r>
              <a:rPr lang="ko-KR" altLang="en-US" sz="2000" dirty="0"/>
              <a:t>를</a:t>
            </a:r>
            <a:r>
              <a:rPr lang="en-US" altLang="ko-KR" sz="2000" dirty="0"/>
              <a:t> HIGH</a:t>
            </a:r>
            <a:r>
              <a:rPr lang="ko-KR" altLang="ko-KR" sz="2000" dirty="0"/>
              <a:t>에서</a:t>
            </a:r>
            <a:r>
              <a:rPr lang="en-US" altLang="ko-KR" sz="2000" dirty="0"/>
              <a:t> LOW</a:t>
            </a:r>
            <a:r>
              <a:rPr lang="ko-KR" altLang="ko-KR" sz="2000" dirty="0"/>
              <a:t>로 </a:t>
            </a:r>
            <a:r>
              <a:rPr lang="ko-KR" altLang="en-US" sz="2000" dirty="0"/>
              <a:t>변경</a:t>
            </a:r>
            <a:endParaRPr lang="en-US" altLang="ko-KR" sz="2000" dirty="0"/>
          </a:p>
          <a:p>
            <a:pPr lvl="1"/>
            <a:r>
              <a:rPr lang="en-US" altLang="ko-KR" sz="2000" dirty="0"/>
              <a:t>I2C </a:t>
            </a:r>
            <a:r>
              <a:rPr lang="ko-KR" altLang="ko-KR" sz="2000" dirty="0"/>
              <a:t>버스를 점유해</a:t>
            </a:r>
            <a:r>
              <a:rPr lang="en-US" altLang="ko-KR" sz="2000" dirty="0"/>
              <a:t> bit </a:t>
            </a:r>
            <a:r>
              <a:rPr lang="ko-KR" altLang="ko-KR" sz="2000" dirty="0"/>
              <a:t>단위 데이터 전송이 시작됨을 버스에 연결된 장치에 알</a:t>
            </a:r>
            <a:r>
              <a:rPr lang="ko-KR" altLang="en-US" sz="2000" dirty="0"/>
              <a:t>림</a:t>
            </a:r>
            <a:endParaRPr lang="en-US" altLang="ko-KR" sz="2000" dirty="0"/>
          </a:p>
          <a:p>
            <a:r>
              <a:rPr lang="ko-KR" altLang="en-US" sz="2400" dirty="0"/>
              <a:t>종료 조건</a:t>
            </a:r>
            <a:endParaRPr lang="en-US" altLang="ko-KR" sz="2400" dirty="0"/>
          </a:p>
          <a:p>
            <a:pPr lvl="1"/>
            <a:r>
              <a:rPr lang="en-US" altLang="ko-KR" sz="2000" dirty="0"/>
              <a:t>SDA</a:t>
            </a:r>
            <a:r>
              <a:rPr lang="ko-KR" altLang="en-US" sz="2000" dirty="0"/>
              <a:t>를 </a:t>
            </a:r>
            <a:r>
              <a:rPr lang="en-US" altLang="ko-KR" sz="2000" dirty="0"/>
              <a:t>LOW</a:t>
            </a:r>
            <a:r>
              <a:rPr lang="ko-KR" altLang="ko-KR" sz="2000" dirty="0"/>
              <a:t>에서</a:t>
            </a:r>
            <a:r>
              <a:rPr lang="en-US" altLang="ko-KR" sz="2000" dirty="0"/>
              <a:t> HIGH</a:t>
            </a:r>
            <a:r>
              <a:rPr lang="ko-KR" altLang="ko-KR" sz="2000" dirty="0"/>
              <a:t>로 </a:t>
            </a:r>
            <a:r>
              <a:rPr lang="ko-KR" altLang="en-US" sz="2000" dirty="0"/>
              <a:t>변경</a:t>
            </a:r>
            <a:endParaRPr lang="en-US" altLang="ko-KR" sz="2000" dirty="0"/>
          </a:p>
          <a:p>
            <a:pPr lvl="1"/>
            <a:r>
              <a:rPr lang="ko-KR" altLang="ko-KR" sz="2000" dirty="0"/>
              <a:t>종료 조건은 데이터 전송이 완료되어</a:t>
            </a:r>
            <a:r>
              <a:rPr lang="en-US" altLang="ko-KR" sz="2000" dirty="0"/>
              <a:t> I2C </a:t>
            </a:r>
            <a:r>
              <a:rPr lang="ko-KR" altLang="ko-KR" sz="2000" dirty="0"/>
              <a:t>버스의 점유를 해제한다는 것을 의미</a:t>
            </a:r>
            <a:endParaRPr lang="en-US" altLang="ko-KR" sz="2000" dirty="0"/>
          </a:p>
          <a:p>
            <a:r>
              <a:rPr lang="ko-KR" altLang="ko-KR" sz="2400" dirty="0"/>
              <a:t>일반적으로 데이터 전송은 시작</a:t>
            </a:r>
            <a:r>
              <a:rPr lang="en-US" altLang="ko-KR" sz="2400" dirty="0"/>
              <a:t>, </a:t>
            </a:r>
            <a:r>
              <a:rPr lang="ko-KR" altLang="ko-KR" sz="2400" dirty="0"/>
              <a:t>종료 조건 사이에 위치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B60B8A-6BE3-4A65-81AB-0DA05D5DF0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8332" y="5132994"/>
            <a:ext cx="3395336" cy="162802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8986740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ACK, NACK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8001" cy="4351338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수신 쪽인 마스터 또는 </a:t>
            </a:r>
            <a:r>
              <a:rPr lang="ko-KR" altLang="ko-KR" sz="2400" dirty="0" err="1"/>
              <a:t>슬레이브는</a:t>
            </a:r>
            <a:r>
              <a:rPr lang="en-US" altLang="ko-KR" sz="2400" dirty="0"/>
              <a:t> 1</a:t>
            </a:r>
            <a:r>
              <a:rPr lang="ko-KR" altLang="ko-KR" sz="2400" dirty="0"/>
              <a:t>바이트를 수신할 때마다 응답인</a:t>
            </a:r>
            <a:r>
              <a:rPr lang="en-US" altLang="ko-KR" sz="2400" dirty="0"/>
              <a:t> ACK</a:t>
            </a:r>
            <a:r>
              <a:rPr lang="ko-KR" altLang="ko-KR" sz="2400" dirty="0"/>
              <a:t>를 송신 쪽에 </a:t>
            </a:r>
            <a:r>
              <a:rPr lang="ko-KR" altLang="en-US" sz="2400" dirty="0"/>
              <a:t>알림</a:t>
            </a:r>
            <a:endParaRPr lang="en-US" altLang="ko-KR" sz="2400" dirty="0"/>
          </a:p>
          <a:p>
            <a:r>
              <a:rPr lang="ko-KR" altLang="ko-KR" sz="2400" dirty="0"/>
              <a:t>시작 조건 이후 여덟 번째</a:t>
            </a:r>
            <a:r>
              <a:rPr lang="en-US" altLang="ko-KR" sz="2400" dirty="0"/>
              <a:t> SCL </a:t>
            </a:r>
            <a:r>
              <a:rPr lang="ko-KR" altLang="ko-KR" sz="2400" dirty="0"/>
              <a:t>클럭 펄스까지는 송신 쪽에서</a:t>
            </a:r>
            <a:r>
              <a:rPr lang="en-US" altLang="ko-KR" sz="2400" dirty="0"/>
              <a:t> SDA</a:t>
            </a:r>
            <a:r>
              <a:rPr lang="ko-KR" altLang="ko-KR" sz="2400" dirty="0"/>
              <a:t>를 바꿔 데이터 비트를 전송</a:t>
            </a:r>
            <a:endParaRPr lang="en-US" altLang="ko-KR" sz="2400" dirty="0"/>
          </a:p>
          <a:p>
            <a:r>
              <a:rPr lang="ko-KR" altLang="ko-KR" sz="2400" dirty="0"/>
              <a:t>아홉 번째</a:t>
            </a:r>
            <a:r>
              <a:rPr lang="en-US" altLang="ko-KR" sz="2400" dirty="0"/>
              <a:t> SCL </a:t>
            </a:r>
            <a:r>
              <a:rPr lang="ko-KR" altLang="ko-KR" sz="2400" dirty="0"/>
              <a:t>클럭 펄스에는 수신 쪽이</a:t>
            </a:r>
            <a:r>
              <a:rPr lang="en-US" altLang="ko-KR" sz="2400" dirty="0"/>
              <a:t> SDA</a:t>
            </a:r>
            <a:r>
              <a:rPr lang="ko-KR" altLang="ko-KR" sz="2400" dirty="0"/>
              <a:t>를</a:t>
            </a:r>
            <a:r>
              <a:rPr lang="en-US" altLang="ko-KR" sz="2400" dirty="0"/>
              <a:t> LOW</a:t>
            </a:r>
            <a:r>
              <a:rPr lang="ko-KR" altLang="ko-KR" sz="2400" dirty="0"/>
              <a:t>로 설정해</a:t>
            </a:r>
            <a:r>
              <a:rPr lang="en-US" altLang="ko-KR" sz="2400" dirty="0"/>
              <a:t> ACK</a:t>
            </a:r>
            <a:r>
              <a:rPr lang="ko-KR" altLang="ko-KR" sz="2400" dirty="0"/>
              <a:t>를 송신 쪽에 전달</a:t>
            </a:r>
            <a:endParaRPr lang="en-US" altLang="ko-KR" sz="2400" dirty="0"/>
          </a:p>
          <a:p>
            <a:r>
              <a:rPr lang="ko-KR" altLang="ko-KR" sz="2400" dirty="0"/>
              <a:t>아홉 번째</a:t>
            </a:r>
            <a:r>
              <a:rPr lang="en-US" altLang="ko-KR" sz="2400" dirty="0"/>
              <a:t> SCL </a:t>
            </a:r>
            <a:r>
              <a:rPr lang="ko-KR" altLang="ko-KR" sz="2400" dirty="0"/>
              <a:t>클럭 펄스에서는 송수신 역할</a:t>
            </a:r>
            <a:r>
              <a:rPr lang="ko-KR" altLang="en-US" sz="2400" dirty="0"/>
              <a:t>을</a:t>
            </a:r>
            <a:r>
              <a:rPr lang="ko-KR" altLang="ko-KR" sz="2400" dirty="0"/>
              <a:t> 서로 </a:t>
            </a:r>
            <a:r>
              <a:rPr lang="ko-KR" altLang="en-US" sz="2400" dirty="0"/>
              <a:t>변경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r>
              <a:rPr lang="ko-KR" altLang="ko-KR" sz="2400" dirty="0"/>
              <a:t>아홉 번째</a:t>
            </a:r>
            <a:r>
              <a:rPr lang="en-US" altLang="ko-KR" sz="2400" dirty="0"/>
              <a:t> SCL </a:t>
            </a:r>
            <a:r>
              <a:rPr lang="ko-KR" altLang="ko-KR" sz="2400" dirty="0"/>
              <a:t>클럭 펄스에서 수신 쪽이</a:t>
            </a:r>
            <a:r>
              <a:rPr lang="en-US" altLang="ko-KR" sz="2400" dirty="0"/>
              <a:t> SDA</a:t>
            </a:r>
            <a:r>
              <a:rPr lang="ko-KR" altLang="ko-KR" sz="2400" dirty="0"/>
              <a:t>를</a:t>
            </a:r>
            <a:r>
              <a:rPr lang="en-US" altLang="ko-KR" sz="2400" dirty="0"/>
              <a:t> LOW</a:t>
            </a:r>
            <a:r>
              <a:rPr lang="ko-KR" altLang="en-US" sz="2400" dirty="0"/>
              <a:t>로</a:t>
            </a:r>
            <a:r>
              <a:rPr lang="ko-KR" altLang="ko-KR" sz="2400" dirty="0"/>
              <a:t> 설정하지 않으면 </a:t>
            </a:r>
            <a:br>
              <a:rPr lang="en-US" altLang="ko-KR" sz="2400" dirty="0"/>
            </a:br>
            <a:r>
              <a:rPr lang="ko-KR" altLang="ko-KR" sz="2400" dirty="0"/>
              <a:t>이를</a:t>
            </a:r>
            <a:r>
              <a:rPr lang="en-US" altLang="ko-KR" sz="2400" dirty="0"/>
              <a:t> NACK</a:t>
            </a:r>
            <a:r>
              <a:rPr lang="ko-KR" altLang="ko-KR" sz="2400" dirty="0"/>
              <a:t>라 하며</a:t>
            </a:r>
            <a:r>
              <a:rPr lang="en-US" altLang="ko-KR" sz="2400" dirty="0"/>
              <a:t>, </a:t>
            </a:r>
            <a:r>
              <a:rPr lang="ko-KR" altLang="ko-KR" sz="2400" dirty="0"/>
              <a:t>읽기 모드에서 종료 조건 전의 응답은</a:t>
            </a:r>
            <a:r>
              <a:rPr lang="en-US" altLang="ko-KR" sz="2400" dirty="0"/>
              <a:t> NACK</a:t>
            </a:r>
            <a:r>
              <a:rPr lang="ko-KR" altLang="ko-KR" sz="2400" dirty="0"/>
              <a:t>를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57F3F4-2A8A-427E-A7F1-9B38CDE1E5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0942" y="5328690"/>
            <a:ext cx="3130117" cy="145220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253735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주소 지정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 err="1"/>
              <a:t>슬레이브를</a:t>
            </a:r>
            <a:r>
              <a:rPr lang="ko-KR" altLang="ko-KR" sz="2400" dirty="0"/>
              <a:t> 구분하는 식별자로 운영 모드를 나타내는</a:t>
            </a:r>
            <a:r>
              <a:rPr lang="en-US" altLang="ko-KR" sz="2400" dirty="0"/>
              <a:t> R/W bit</a:t>
            </a:r>
            <a:r>
              <a:rPr lang="ko-KR" altLang="ko-KR" sz="2400" dirty="0"/>
              <a:t>와 결합해 첫 번째 데이터 바이트로 사용</a:t>
            </a:r>
            <a:endParaRPr lang="en-US" altLang="ko-KR" sz="2400" dirty="0"/>
          </a:p>
          <a:p>
            <a:r>
              <a:rPr lang="ko-KR" altLang="ko-KR" sz="2400" dirty="0"/>
              <a:t>주소 공간은</a:t>
            </a:r>
            <a:r>
              <a:rPr lang="en-US" altLang="ko-KR" sz="2400" dirty="0"/>
              <a:t> 7bit </a:t>
            </a:r>
            <a:r>
              <a:rPr lang="ko-KR" altLang="ko-KR" sz="2400" dirty="0"/>
              <a:t>또는</a:t>
            </a:r>
            <a:r>
              <a:rPr lang="en-US" altLang="ko-KR" sz="2400" dirty="0"/>
              <a:t> 10bit</a:t>
            </a:r>
            <a:r>
              <a:rPr lang="ko-KR" altLang="ko-KR" sz="2400" dirty="0"/>
              <a:t>를 사용하며</a:t>
            </a:r>
            <a:r>
              <a:rPr lang="en-US" altLang="ko-KR" sz="2400" dirty="0"/>
              <a:t> 16</a:t>
            </a:r>
            <a:r>
              <a:rPr lang="ko-KR" altLang="ko-KR" sz="2400" dirty="0"/>
              <a:t>개는 예약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r>
              <a:rPr lang="ko-KR" altLang="ko-KR" sz="2400" dirty="0"/>
              <a:t>동일한 버스에</a:t>
            </a:r>
            <a:r>
              <a:rPr lang="en-US" altLang="ko-KR" sz="2400" dirty="0"/>
              <a:t> 7bit</a:t>
            </a:r>
            <a:r>
              <a:rPr lang="ko-KR" altLang="ko-KR" sz="2400" dirty="0"/>
              <a:t>는 최대</a:t>
            </a:r>
            <a:r>
              <a:rPr lang="en-US" altLang="ko-KR" sz="2400" dirty="0"/>
              <a:t> 112</a:t>
            </a:r>
            <a:r>
              <a:rPr lang="ko-KR" altLang="ko-KR" sz="2400" dirty="0"/>
              <a:t>개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슬레이브</a:t>
            </a:r>
            <a:r>
              <a:rPr lang="en-US" altLang="ko-KR" sz="2400" dirty="0"/>
              <a:t>, 10bit</a:t>
            </a:r>
            <a:r>
              <a:rPr lang="ko-KR" altLang="ko-KR" sz="2400" dirty="0"/>
              <a:t>는 최대</a:t>
            </a:r>
            <a:r>
              <a:rPr lang="en-US" altLang="ko-KR" sz="2400" dirty="0"/>
              <a:t> 1008</a:t>
            </a:r>
            <a:r>
              <a:rPr lang="ko-KR" altLang="ko-KR" sz="2400" dirty="0"/>
              <a:t>개의 </a:t>
            </a:r>
            <a:br>
              <a:rPr lang="en-US" altLang="ko-KR" sz="2400" dirty="0"/>
            </a:br>
            <a:r>
              <a:rPr lang="ko-KR" altLang="ko-KR" sz="2400" dirty="0" err="1"/>
              <a:t>슬레이브를</a:t>
            </a:r>
            <a:r>
              <a:rPr lang="ko-KR" altLang="ko-KR" sz="2400" dirty="0"/>
              <a:t> 연결</a:t>
            </a:r>
            <a:endParaRPr lang="en-US" altLang="ko-KR" sz="2400" dirty="0"/>
          </a:p>
          <a:p>
            <a:r>
              <a:rPr lang="en-US" altLang="ko-KR" sz="2400" dirty="0"/>
              <a:t>10bit </a:t>
            </a:r>
            <a:r>
              <a:rPr lang="ko-KR" altLang="ko-KR" sz="2400" dirty="0"/>
              <a:t>주소는 첫 번째 바이트</a:t>
            </a:r>
            <a:r>
              <a:rPr lang="en-US" altLang="ko-KR" sz="2400" dirty="0"/>
              <a:t> b1111 10xx </a:t>
            </a:r>
            <a:r>
              <a:rPr lang="ko-KR" altLang="ko-KR" sz="2400" dirty="0"/>
              <a:t>중</a:t>
            </a:r>
            <a:r>
              <a:rPr lang="en-US" altLang="ko-KR" sz="2400" dirty="0"/>
              <a:t> [1:0]</a:t>
            </a:r>
            <a:r>
              <a:rPr lang="ko-KR" altLang="ko-KR" sz="2400" dirty="0"/>
              <a:t>에</a:t>
            </a:r>
            <a:r>
              <a:rPr lang="en-US" altLang="ko-KR" sz="2400" dirty="0"/>
              <a:t> 2bit </a:t>
            </a:r>
            <a:r>
              <a:rPr lang="ko-KR" altLang="ko-KR" sz="2400" dirty="0"/>
              <a:t>주소를 적용하고 두 번째 바이트</a:t>
            </a:r>
            <a:r>
              <a:rPr lang="en-US" altLang="ko-KR" sz="2400" dirty="0"/>
              <a:t>[7:0]</a:t>
            </a:r>
            <a:r>
              <a:rPr lang="ko-KR" altLang="ko-KR" sz="2400" dirty="0"/>
              <a:t>에 나머지 주소를 적용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144DC9-F253-40E5-B495-ED805DD80BC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95646" y="4635295"/>
          <a:ext cx="7200709" cy="2125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6805">
                  <a:extLst>
                    <a:ext uri="{9D8B030D-6E8A-4147-A177-3AD203B41FA5}">
                      <a16:colId xmlns:a16="http://schemas.microsoft.com/office/drawing/2014/main" val="1079738242"/>
                    </a:ext>
                  </a:extLst>
                </a:gridCol>
                <a:gridCol w="814560">
                  <a:extLst>
                    <a:ext uri="{9D8B030D-6E8A-4147-A177-3AD203B41FA5}">
                      <a16:colId xmlns:a16="http://schemas.microsoft.com/office/drawing/2014/main" val="3880196840"/>
                    </a:ext>
                  </a:extLst>
                </a:gridCol>
                <a:gridCol w="1766158">
                  <a:extLst>
                    <a:ext uri="{9D8B030D-6E8A-4147-A177-3AD203B41FA5}">
                      <a16:colId xmlns:a16="http://schemas.microsoft.com/office/drawing/2014/main" val="2742002445"/>
                    </a:ext>
                  </a:extLst>
                </a:gridCol>
                <a:gridCol w="1092468">
                  <a:extLst>
                    <a:ext uri="{9D8B030D-6E8A-4147-A177-3AD203B41FA5}">
                      <a16:colId xmlns:a16="http://schemas.microsoft.com/office/drawing/2014/main" val="879150026"/>
                    </a:ext>
                  </a:extLst>
                </a:gridCol>
                <a:gridCol w="814560">
                  <a:extLst>
                    <a:ext uri="{9D8B030D-6E8A-4147-A177-3AD203B41FA5}">
                      <a16:colId xmlns:a16="http://schemas.microsoft.com/office/drawing/2014/main" val="4215502873"/>
                    </a:ext>
                  </a:extLst>
                </a:gridCol>
                <a:gridCol w="1766158">
                  <a:extLst>
                    <a:ext uri="{9D8B030D-6E8A-4147-A177-3AD203B41FA5}">
                      <a16:colId xmlns:a16="http://schemas.microsoft.com/office/drawing/2014/main" val="1621841403"/>
                    </a:ext>
                  </a:extLst>
                </a:gridCol>
              </a:tblGrid>
              <a:tr h="425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Address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R/W bit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Descript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Address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R/W bit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Descript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extLst>
                  <a:ext uri="{0D108BD9-81ED-4DB2-BD59-A6C34878D82A}">
                    <a16:rowId xmlns:a16="http://schemas.microsoft.com/office/drawing/2014/main" val="2440115681"/>
                  </a:ext>
                </a:extLst>
              </a:tr>
              <a:tr h="425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0000 000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General Call Address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0000 011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X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Reserved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extLst>
                  <a:ext uri="{0D108BD9-81ED-4DB2-BD59-A6C34878D82A}">
                    <a16:rowId xmlns:a16="http://schemas.microsoft.com/office/drawing/2014/main" val="4089086678"/>
                  </a:ext>
                </a:extLst>
              </a:tr>
              <a:tr h="425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0000 000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START Byte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0000 1XX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X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Hs-mode master code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extLst>
                  <a:ext uri="{0D108BD9-81ED-4DB2-BD59-A6C34878D82A}">
                    <a16:rowId xmlns:a16="http://schemas.microsoft.com/office/drawing/2014/main" val="1311365830"/>
                  </a:ext>
                </a:extLst>
              </a:tr>
              <a:tr h="425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0000 001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X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CBUS Address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1111 1XX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Reserved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extLst>
                  <a:ext uri="{0D108BD9-81ED-4DB2-BD59-A6C34878D82A}">
                    <a16:rowId xmlns:a16="http://schemas.microsoft.com/office/drawing/2014/main" val="2362574593"/>
                  </a:ext>
                </a:extLst>
              </a:tr>
              <a:tr h="425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0000 010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Reserved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1111 0XX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X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10bit addressing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3483" marR="103483" marT="0" marB="0" anchor="ctr"/>
                </a:tc>
                <a:extLst>
                  <a:ext uri="{0D108BD9-81ED-4DB2-BD59-A6C34878D82A}">
                    <a16:rowId xmlns:a16="http://schemas.microsoft.com/office/drawing/2014/main" val="312042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3365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주소 지정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114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I2C </a:t>
            </a:r>
            <a:r>
              <a:rPr lang="ko-KR" altLang="ko-KR" sz="2400" dirty="0"/>
              <a:t>통신은 마스터가 시작 조건과 함께 </a:t>
            </a:r>
            <a:r>
              <a:rPr lang="ko-KR" altLang="ko-KR" sz="2400" dirty="0" err="1"/>
              <a:t>슬레이브</a:t>
            </a:r>
            <a:r>
              <a:rPr lang="ko-KR" altLang="ko-KR" sz="2400" dirty="0"/>
              <a:t> 주소를</a:t>
            </a:r>
            <a:r>
              <a:rPr lang="en-US" altLang="ko-KR" sz="2400" dirty="0"/>
              <a:t> I2C </a:t>
            </a:r>
            <a:r>
              <a:rPr lang="ko-KR" altLang="ko-KR" sz="2400" dirty="0"/>
              <a:t>버스에 전송해 </a:t>
            </a:r>
            <a:r>
              <a:rPr lang="ko-KR" altLang="ko-KR" sz="2400" dirty="0" err="1"/>
              <a:t>슬레이브를</a:t>
            </a:r>
            <a:r>
              <a:rPr lang="ko-KR" altLang="ko-KR" sz="2400" dirty="0"/>
              <a:t> 찾는 것부터 시작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일치하는 주소의 </a:t>
            </a:r>
            <a:r>
              <a:rPr lang="ko-KR" altLang="ko-KR" sz="2400" dirty="0" err="1"/>
              <a:t>슬레이브가</a:t>
            </a:r>
            <a:r>
              <a:rPr lang="ko-KR" altLang="ko-KR" sz="2400" dirty="0"/>
              <a:t> 있으면 확인 응답인</a:t>
            </a:r>
            <a:r>
              <a:rPr lang="en-US" altLang="ko-KR" sz="2400" dirty="0"/>
              <a:t> ACK</a:t>
            </a:r>
            <a:r>
              <a:rPr lang="ko-KR" altLang="ko-KR" sz="2400" dirty="0"/>
              <a:t>를 받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없거나 전송 방향을 지원하지 않거나</a:t>
            </a:r>
            <a:r>
              <a:rPr lang="en-US" altLang="ko-KR" sz="2400" dirty="0"/>
              <a:t>, </a:t>
            </a:r>
            <a:r>
              <a:rPr lang="ko-KR" altLang="ko-KR" sz="2400" dirty="0"/>
              <a:t>이전 명령을 처리 중이면 응답이 없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이때</a:t>
            </a:r>
            <a:r>
              <a:rPr lang="en-US" altLang="ko-KR" sz="2400" dirty="0"/>
              <a:t>, </a:t>
            </a:r>
            <a:r>
              <a:rPr lang="ko-KR" altLang="ko-KR" sz="2400" dirty="0"/>
              <a:t>버스의 다른 장치는 종료 조건을 기다리므로 응답을 받지 못해도 마스터는 종료 조건을 설정해 버스를 비워야 </a:t>
            </a:r>
            <a:r>
              <a:rPr lang="ko-KR" altLang="en-US" sz="2400" dirty="0"/>
              <a:t>함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096867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통신 흐름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ko-KR" dirty="0"/>
              <a:t>마스터가 </a:t>
            </a:r>
            <a:r>
              <a:rPr lang="ko-KR" altLang="ko-KR" dirty="0" err="1"/>
              <a:t>슬레이브를</a:t>
            </a:r>
            <a:r>
              <a:rPr lang="ko-KR" altLang="ko-KR" dirty="0"/>
              <a:t> 제어하는 것이 일반적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 err="1"/>
              <a:t>슬레이브마다</a:t>
            </a:r>
            <a:r>
              <a:rPr lang="ko-KR" altLang="ko-KR" dirty="0"/>
              <a:t> 자체 프로토콜을 가지고 있으므로 데이터 프로토콜은 응용시스템마다 다</a:t>
            </a:r>
            <a:r>
              <a:rPr lang="ko-KR" altLang="en-US" dirty="0"/>
              <a:t>름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하지만 세부 프로토콜을 제외한 보편적인 통신 흐름은 마스터에서 </a:t>
            </a:r>
            <a:r>
              <a:rPr lang="ko-KR" altLang="ko-KR" dirty="0" err="1"/>
              <a:t>슬레이브로</a:t>
            </a:r>
            <a:r>
              <a:rPr lang="ko-KR" altLang="ko-KR" dirty="0"/>
              <a:t> 명령을 전달하는 것과 </a:t>
            </a:r>
            <a:r>
              <a:rPr lang="ko-KR" altLang="ko-KR" dirty="0" err="1"/>
              <a:t>슬레이브가</a:t>
            </a:r>
            <a:r>
              <a:rPr lang="ko-KR" altLang="ko-KR" dirty="0"/>
              <a:t> 처리한 결과를 마스터가 수신하는 것으로 </a:t>
            </a:r>
            <a:r>
              <a:rPr lang="ko-KR" altLang="en-US" dirty="0"/>
              <a:t>구분</a:t>
            </a:r>
            <a:endParaRPr lang="ko-KR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마스터는 통신을 시작할 때</a:t>
            </a:r>
            <a:r>
              <a:rPr lang="en-US" altLang="ko-KR" dirty="0"/>
              <a:t> I2C </a:t>
            </a:r>
            <a:r>
              <a:rPr lang="ko-KR" altLang="ko-KR" dirty="0"/>
              <a:t>버스에 연결된 </a:t>
            </a:r>
            <a:r>
              <a:rPr lang="ko-KR" altLang="ko-KR" dirty="0" err="1"/>
              <a:t>슬레이브를</a:t>
            </a:r>
            <a:r>
              <a:rPr lang="ko-KR" altLang="ko-KR" dirty="0"/>
              <a:t> 선택하기 위해 주소를 데이터의 일부로 전송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7bit </a:t>
            </a:r>
            <a:r>
              <a:rPr lang="ko-KR" altLang="ko-KR" dirty="0"/>
              <a:t>주소 기준으로</a:t>
            </a:r>
            <a:r>
              <a:rPr lang="en-US" altLang="ko-KR" dirty="0"/>
              <a:t>, </a:t>
            </a:r>
            <a:r>
              <a:rPr lang="ko-KR" altLang="ko-KR" dirty="0"/>
              <a:t>데이터는</a:t>
            </a:r>
            <a:r>
              <a:rPr lang="en-US" altLang="ko-KR" dirty="0"/>
              <a:t> 1</a:t>
            </a:r>
            <a:r>
              <a:rPr lang="ko-KR" altLang="ko-KR" dirty="0"/>
              <a:t>바이트 단위로 전송되므로</a:t>
            </a:r>
            <a:r>
              <a:rPr lang="en-US" altLang="ko-KR" dirty="0"/>
              <a:t> [7:1]</a:t>
            </a:r>
            <a:r>
              <a:rPr lang="ko-KR" altLang="ko-KR" dirty="0"/>
              <a:t>에</a:t>
            </a:r>
            <a:r>
              <a:rPr lang="en-US" altLang="ko-KR" dirty="0"/>
              <a:t> 7bit </a:t>
            </a:r>
            <a:br>
              <a:rPr lang="en-US" altLang="ko-KR" dirty="0"/>
            </a:br>
            <a:r>
              <a:rPr lang="ko-KR" altLang="ko-KR" dirty="0"/>
              <a:t>주소를 넣고 모드 비트</a:t>
            </a:r>
            <a:r>
              <a:rPr lang="en-US" altLang="ko-KR" dirty="0"/>
              <a:t> [0]</a:t>
            </a:r>
            <a:r>
              <a:rPr lang="ko-KR" altLang="ko-KR" dirty="0"/>
              <a:t>에는 읽기</a:t>
            </a:r>
            <a:r>
              <a:rPr lang="en-US" altLang="ko-KR" dirty="0"/>
              <a:t>/</a:t>
            </a:r>
            <a:r>
              <a:rPr lang="ko-KR" altLang="ko-KR" dirty="0"/>
              <a:t>쓰기 구분 값인</a:t>
            </a:r>
            <a:r>
              <a:rPr lang="en-US" altLang="ko-KR" dirty="0"/>
              <a:t> 0(</a:t>
            </a:r>
            <a:r>
              <a:rPr lang="ko-KR" altLang="ko-KR" dirty="0"/>
              <a:t>쓰기</a:t>
            </a:r>
            <a:r>
              <a:rPr lang="en-US" altLang="ko-KR" dirty="0"/>
              <a:t>) </a:t>
            </a:r>
            <a:r>
              <a:rPr lang="ko-KR" altLang="ko-KR" dirty="0"/>
              <a:t>또는</a:t>
            </a:r>
            <a:r>
              <a:rPr lang="en-US" altLang="ko-KR" dirty="0"/>
              <a:t> 1(</a:t>
            </a:r>
            <a:r>
              <a:rPr lang="ko-KR" altLang="ko-KR" dirty="0"/>
              <a:t>읽기</a:t>
            </a:r>
            <a:r>
              <a:rPr lang="en-US" altLang="ko-KR" dirty="0"/>
              <a:t>)</a:t>
            </a:r>
            <a:r>
              <a:rPr lang="ko-KR" altLang="ko-KR" dirty="0"/>
              <a:t>을 넣어 버스로 보</a:t>
            </a:r>
            <a:r>
              <a:rPr lang="ko-KR" altLang="en-US" dirty="0"/>
              <a:t>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08880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통신 흐름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000" dirty="0"/>
              <a:t>마스터에서 </a:t>
            </a:r>
            <a:r>
              <a:rPr lang="ko-KR" altLang="ko-KR" sz="2000" dirty="0" err="1"/>
              <a:t>슬레이브로</a:t>
            </a:r>
            <a:r>
              <a:rPr lang="ko-KR" altLang="ko-KR" sz="2000" dirty="0"/>
              <a:t> 데이터를 전달할 때 </a:t>
            </a:r>
            <a:r>
              <a:rPr lang="ko-KR" altLang="ko-KR" sz="2000" dirty="0" err="1"/>
              <a:t>슬레이브</a:t>
            </a:r>
            <a:r>
              <a:rPr lang="ko-KR" altLang="ko-KR" sz="2000" dirty="0"/>
              <a:t> 주소</a:t>
            </a:r>
            <a:r>
              <a:rPr lang="en-US" altLang="ko-KR" sz="2000" dirty="0"/>
              <a:t>[7:1]</a:t>
            </a:r>
            <a:r>
              <a:rPr lang="ko-KR" altLang="ko-KR" sz="2000" dirty="0"/>
              <a:t>와 함께</a:t>
            </a:r>
            <a:r>
              <a:rPr lang="en-US" altLang="ko-KR" sz="2000" dirty="0"/>
              <a:t> 0[0]</a:t>
            </a:r>
            <a:r>
              <a:rPr lang="ko-KR" altLang="ko-KR" sz="2000" dirty="0"/>
              <a:t>이 포함된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1</a:t>
            </a:r>
            <a:r>
              <a:rPr lang="ko-KR" altLang="ko-KR" sz="2000" dirty="0"/>
              <a:t>바이트를 전송한 후</a:t>
            </a:r>
            <a:r>
              <a:rPr lang="en-US" altLang="ko-KR" sz="2000" dirty="0"/>
              <a:t> ACK</a:t>
            </a:r>
            <a:r>
              <a:rPr lang="ko-KR" altLang="ko-KR" sz="2000" dirty="0"/>
              <a:t>가 확인되면 다음 바이트를 전송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000" dirty="0"/>
              <a:t>반대로 </a:t>
            </a:r>
            <a:r>
              <a:rPr lang="ko-KR" altLang="ko-KR" sz="2000" dirty="0" err="1"/>
              <a:t>슬레이브의</a:t>
            </a:r>
            <a:r>
              <a:rPr lang="ko-KR" altLang="ko-KR" sz="2000" dirty="0"/>
              <a:t> 데이터를 읽어올 때는 </a:t>
            </a:r>
            <a:r>
              <a:rPr lang="ko-KR" altLang="ko-KR" sz="2000" dirty="0" err="1"/>
              <a:t>슬레이브</a:t>
            </a:r>
            <a:r>
              <a:rPr lang="ko-KR" altLang="ko-KR" sz="2000" dirty="0"/>
              <a:t> 주소</a:t>
            </a:r>
            <a:r>
              <a:rPr lang="en-US" altLang="ko-KR" sz="2000" dirty="0"/>
              <a:t>[7:1]</a:t>
            </a:r>
            <a:r>
              <a:rPr lang="ko-KR" altLang="ko-KR" sz="2000" dirty="0"/>
              <a:t>와 함께</a:t>
            </a:r>
            <a:r>
              <a:rPr lang="en-US" altLang="ko-KR" sz="2000" dirty="0"/>
              <a:t> 1[0]</a:t>
            </a:r>
            <a:r>
              <a:rPr lang="ko-KR" altLang="ko-KR" sz="2000" dirty="0"/>
              <a:t>이 포함된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1</a:t>
            </a:r>
            <a:r>
              <a:rPr lang="ko-KR" altLang="ko-KR" sz="2000" dirty="0"/>
              <a:t>바이트를 전송한 후</a:t>
            </a:r>
            <a:r>
              <a:rPr lang="en-US" altLang="ko-KR" sz="2000" dirty="0"/>
              <a:t> ACK</a:t>
            </a:r>
            <a:r>
              <a:rPr lang="ko-KR" altLang="ko-KR" sz="2000" dirty="0"/>
              <a:t>가 확인되면 </a:t>
            </a:r>
            <a:r>
              <a:rPr lang="ko-KR" altLang="ko-KR" sz="2000" dirty="0" err="1"/>
              <a:t>슬레이브가</a:t>
            </a:r>
            <a:r>
              <a:rPr lang="ko-KR" altLang="ko-KR" sz="2000" dirty="0"/>
              <a:t> 전송한 바이트를 수신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000" dirty="0"/>
              <a:t>시작과 종료 조건 사이에 전송되는 데이터 바이트의 크기는 제한이 없</a:t>
            </a:r>
            <a:r>
              <a:rPr lang="ko-KR" altLang="en-US" sz="2000" dirty="0"/>
              <a:t>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000" dirty="0"/>
              <a:t>시작</a:t>
            </a:r>
            <a:r>
              <a:rPr lang="en-US" altLang="ko-KR" sz="2000" dirty="0"/>
              <a:t>, </a:t>
            </a:r>
            <a:r>
              <a:rPr lang="ko-KR" altLang="ko-KR" sz="2000" dirty="0"/>
              <a:t>종료 조건과</a:t>
            </a:r>
            <a:r>
              <a:rPr lang="en-US" altLang="ko-KR" sz="2000" dirty="0"/>
              <a:t> SCL </a:t>
            </a:r>
            <a:r>
              <a:rPr lang="ko-KR" altLang="ko-KR" sz="2000" dirty="0"/>
              <a:t>제어는 마스터가 처리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000" dirty="0"/>
              <a:t>쓰기</a:t>
            </a:r>
            <a:r>
              <a:rPr lang="en-US" altLang="ko-KR" sz="2000" dirty="0"/>
              <a:t>, </a:t>
            </a:r>
            <a:r>
              <a:rPr lang="ko-KR" altLang="ko-KR" sz="2000" dirty="0"/>
              <a:t>읽기 동작이 연속적일 때는 종료 조건 대신 시작 조건을 다시 사용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82A87F-B7A0-410D-AB4C-E5FFE2EB2D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7657" y="4522701"/>
            <a:ext cx="3956686" cy="227536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8752646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쓰기 프레임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마스터에서 </a:t>
            </a:r>
            <a:r>
              <a:rPr lang="ko-KR" altLang="ko-KR" sz="2400" dirty="0" err="1"/>
              <a:t>슬레이브로</a:t>
            </a:r>
            <a:r>
              <a:rPr lang="ko-KR" altLang="ko-KR" sz="2400" dirty="0"/>
              <a:t> 데이터를 전달할 때는 시작 조건과 함께 </a:t>
            </a:r>
            <a:r>
              <a:rPr lang="ko-KR" altLang="ko-KR" sz="2400" dirty="0" err="1"/>
              <a:t>슬레이브</a:t>
            </a:r>
            <a:r>
              <a:rPr lang="ko-KR" altLang="ko-KR" sz="2400" dirty="0"/>
              <a:t> 주소 및 모드</a:t>
            </a:r>
            <a:r>
              <a:rPr lang="en-US" altLang="ko-KR" sz="2400" dirty="0"/>
              <a:t> bit</a:t>
            </a:r>
            <a:r>
              <a:rPr lang="ko-KR" altLang="ko-KR" sz="2400" dirty="0"/>
              <a:t>가</a:t>
            </a:r>
            <a:r>
              <a:rPr lang="en-US" altLang="ko-KR" sz="2400" dirty="0"/>
              <a:t>0</a:t>
            </a:r>
            <a:r>
              <a:rPr lang="ko-KR" altLang="ko-KR" sz="2400" dirty="0"/>
              <a:t>으로 설정된 바이트를 전송한 후</a:t>
            </a:r>
            <a:r>
              <a:rPr lang="en-US" altLang="ko-KR" sz="2400" dirty="0"/>
              <a:t> ACK</a:t>
            </a:r>
            <a:r>
              <a:rPr lang="ko-KR" altLang="ko-KR" sz="2400" dirty="0"/>
              <a:t>를 확인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이때</a:t>
            </a:r>
            <a:r>
              <a:rPr lang="en-US" altLang="ko-KR" sz="2400" dirty="0"/>
              <a:t> NACK </a:t>
            </a:r>
            <a:r>
              <a:rPr lang="ko-KR" altLang="ko-KR" sz="2400" dirty="0"/>
              <a:t>상태가 감지되면 </a:t>
            </a:r>
            <a:r>
              <a:rPr lang="ko-KR" altLang="ko-KR" sz="2400" dirty="0" err="1"/>
              <a:t>슬레이브가</a:t>
            </a:r>
            <a:r>
              <a:rPr lang="ko-KR" altLang="ko-KR" sz="2400" dirty="0"/>
              <a:t> 존재하지 않거나 통신에 참여할 수 없는 상황</a:t>
            </a:r>
            <a:r>
              <a:rPr lang="ko-KR" altLang="en-US" sz="2400" dirty="0"/>
              <a:t>임</a:t>
            </a:r>
            <a:endParaRPr lang="ko-KR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두 번째 바이트부터는 </a:t>
            </a:r>
            <a:r>
              <a:rPr lang="ko-KR" altLang="ko-KR" sz="2400" dirty="0" err="1"/>
              <a:t>슬레이브</a:t>
            </a:r>
            <a:r>
              <a:rPr lang="ko-KR" altLang="ko-KR" sz="2400" dirty="0"/>
              <a:t> 구조에 따라 달라</a:t>
            </a:r>
            <a:r>
              <a:rPr lang="ko-KR" altLang="en-US" sz="2400" dirty="0"/>
              <a:t>짐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 err="1"/>
              <a:t>슬레이브</a:t>
            </a:r>
            <a:r>
              <a:rPr lang="ko-KR" altLang="ko-KR" sz="2400" dirty="0"/>
              <a:t> 내부에 추가 레지스터를 가지고 있다면 하위 주소이고 세 번째 바이트는 하위 주소에 저장될 데이터</a:t>
            </a:r>
            <a:r>
              <a:rPr lang="ko-KR" altLang="en-US" sz="2400" dirty="0"/>
              <a:t>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781667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쓰기 프레임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2818" cy="4351338"/>
          </a:xfrm>
        </p:spPr>
        <p:txBody>
          <a:bodyPr>
            <a:normAutofit/>
          </a:bodyPr>
          <a:lstStyle/>
          <a:p>
            <a:r>
              <a:rPr lang="ko-KR" altLang="ko-KR" sz="2400" dirty="0" err="1"/>
              <a:t>슬레이브가</a:t>
            </a:r>
            <a:r>
              <a:rPr lang="ko-KR" altLang="ko-KR" sz="2400" dirty="0"/>
              <a:t> 자동 증가 모드를 지원하면 세 번째 데이터부터 종료 조건 전까지 연속으로 데이터를 전달할 수 있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r>
              <a:rPr lang="ko-KR" altLang="ko-KR" sz="2400" dirty="0"/>
              <a:t>이렇게 하면 </a:t>
            </a:r>
            <a:r>
              <a:rPr lang="ko-KR" altLang="ko-KR" sz="2400" dirty="0" err="1"/>
              <a:t>슬레이브는</a:t>
            </a:r>
            <a:r>
              <a:rPr lang="ko-KR" altLang="ko-KR" sz="2400" dirty="0"/>
              <a:t> 하위 주소부터</a:t>
            </a:r>
            <a:r>
              <a:rPr lang="en-US" altLang="ko-KR" sz="2400" dirty="0"/>
              <a:t> 1</a:t>
            </a:r>
            <a:r>
              <a:rPr lang="ko-KR" altLang="ko-KR" sz="2400" dirty="0"/>
              <a:t>씩 증가시키면서 전달받은 데이터를 저장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ko-KR" altLang="ko-KR" sz="2400" dirty="0"/>
              <a:t>단순한 구조의 </a:t>
            </a:r>
            <a:r>
              <a:rPr lang="ko-KR" altLang="ko-KR" sz="2400" dirty="0" err="1"/>
              <a:t>슬레이브에서</a:t>
            </a:r>
            <a:r>
              <a:rPr lang="ko-KR" altLang="ko-KR" sz="2400" dirty="0"/>
              <a:t> 두 번째 바이트는 </a:t>
            </a:r>
            <a:r>
              <a:rPr lang="ko-KR" altLang="ko-KR" sz="2400" dirty="0" err="1"/>
              <a:t>슬레이브가</a:t>
            </a:r>
            <a:r>
              <a:rPr lang="ko-KR" altLang="ko-KR" sz="2400" dirty="0"/>
              <a:t> 실행할 명령</a:t>
            </a:r>
            <a:r>
              <a:rPr lang="ko-KR" altLang="en-US" sz="2400" dirty="0"/>
              <a:t>임</a:t>
            </a:r>
            <a:endParaRPr lang="ko-KR" altLang="ko-KR" sz="2400" dirty="0"/>
          </a:p>
          <a:p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E73ED-0F69-4DDB-A756-C522C71057A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9915" y="3906433"/>
            <a:ext cx="6372170" cy="271604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6469304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읽기 프레임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마스터가 </a:t>
            </a:r>
            <a:r>
              <a:rPr lang="ko-KR" altLang="ko-KR" sz="2400" dirty="0" err="1"/>
              <a:t>슬레이브로부터</a:t>
            </a:r>
            <a:r>
              <a:rPr lang="ko-KR" altLang="ko-KR" sz="2400" dirty="0"/>
              <a:t> 데이터를 읽을 때는 </a:t>
            </a:r>
            <a:r>
              <a:rPr lang="ko-KR" altLang="ko-KR" sz="2400" dirty="0" err="1"/>
              <a:t>슬레이브</a:t>
            </a:r>
            <a:r>
              <a:rPr lang="ko-KR" altLang="ko-KR" sz="2400" dirty="0"/>
              <a:t> 주소와 함께 모드</a:t>
            </a:r>
            <a:r>
              <a:rPr lang="en-US" altLang="ko-KR" sz="2400" dirty="0"/>
              <a:t> bit</a:t>
            </a:r>
            <a:r>
              <a:rPr lang="ko-KR" altLang="ko-KR" sz="2400" dirty="0"/>
              <a:t>를</a:t>
            </a:r>
            <a:r>
              <a:rPr lang="en-US" altLang="ko-KR" sz="2400" dirty="0"/>
              <a:t> 1</a:t>
            </a:r>
            <a:r>
              <a:rPr lang="ko-KR" altLang="ko-KR" sz="2400" dirty="0"/>
              <a:t>로 설정하는 것과 종료 조건 앞의 응답으로</a:t>
            </a:r>
            <a:r>
              <a:rPr lang="en-US" altLang="ko-KR" sz="2400" dirty="0"/>
              <a:t> NACK</a:t>
            </a:r>
            <a:r>
              <a:rPr lang="ko-KR" altLang="ko-KR" sz="2400" dirty="0"/>
              <a:t>를 사용하는 것을 제외하면 쓰기 모드와 비슷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마스터는 시작 조건 이후 </a:t>
            </a:r>
            <a:r>
              <a:rPr lang="ko-KR" altLang="ko-KR" sz="2400" dirty="0" err="1"/>
              <a:t>슬레이브</a:t>
            </a:r>
            <a:r>
              <a:rPr lang="ko-KR" altLang="ko-KR" sz="2400" dirty="0"/>
              <a:t> 주소와 함께 모드</a:t>
            </a:r>
            <a:r>
              <a:rPr lang="en-US" altLang="ko-KR" sz="2400" dirty="0"/>
              <a:t> bit</a:t>
            </a:r>
            <a:r>
              <a:rPr lang="ko-KR" altLang="ko-KR" sz="2400" dirty="0"/>
              <a:t>가</a:t>
            </a:r>
            <a:r>
              <a:rPr lang="en-US" altLang="ko-KR" sz="2400" dirty="0"/>
              <a:t> 1</a:t>
            </a:r>
            <a:r>
              <a:rPr lang="ko-KR" altLang="ko-KR" sz="2400" dirty="0"/>
              <a:t>로 설정된 </a:t>
            </a:r>
            <a:br>
              <a:rPr lang="en-US" altLang="ko-KR" sz="2400" dirty="0"/>
            </a:br>
            <a:r>
              <a:rPr lang="ko-KR" altLang="ko-KR" sz="2400" dirty="0"/>
              <a:t>바이트를 전송한 후</a:t>
            </a:r>
            <a:r>
              <a:rPr lang="en-US" altLang="ko-KR" sz="2400" dirty="0"/>
              <a:t> ACK</a:t>
            </a:r>
            <a:r>
              <a:rPr lang="ko-KR" altLang="ko-KR" sz="2400" dirty="0"/>
              <a:t>를 확인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ACK </a:t>
            </a:r>
            <a:r>
              <a:rPr lang="ko-KR" altLang="ko-KR" sz="2400" dirty="0"/>
              <a:t>이후는 </a:t>
            </a:r>
            <a:r>
              <a:rPr lang="ko-KR" altLang="ko-KR" sz="2400" dirty="0" err="1"/>
              <a:t>슬레이브가</a:t>
            </a:r>
            <a:r>
              <a:rPr lang="ko-KR" altLang="ko-KR" sz="2400" dirty="0"/>
              <a:t> 마스터로 전달하는 데이터</a:t>
            </a:r>
            <a:r>
              <a:rPr lang="ko-KR" altLang="en-US" sz="2400" dirty="0"/>
              <a:t>임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내부에 추가 레지스터를 갖는 </a:t>
            </a:r>
            <a:r>
              <a:rPr lang="ko-KR" altLang="ko-KR" sz="2400" dirty="0" err="1"/>
              <a:t>슬레이브는</a:t>
            </a:r>
            <a:r>
              <a:rPr lang="en-US" altLang="ko-KR" sz="2400" dirty="0"/>
              <a:t> ACK </a:t>
            </a:r>
            <a:r>
              <a:rPr lang="ko-KR" altLang="ko-KR" sz="2400" dirty="0"/>
              <a:t>이후 추가로 하위 주소 </a:t>
            </a:r>
            <a:br>
              <a:rPr lang="en-US" altLang="ko-KR" sz="2400" dirty="0"/>
            </a:br>
            <a:r>
              <a:rPr lang="ko-KR" altLang="ko-KR" sz="2400" dirty="0"/>
              <a:t>바이트 및 읽기 모드가 설정된 주소 바이트를 다시 요구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자동 증가 모드를 지원하는 </a:t>
            </a:r>
            <a:r>
              <a:rPr lang="ko-KR" altLang="ko-KR" sz="2400" dirty="0" err="1"/>
              <a:t>슬레이브라면</a:t>
            </a:r>
            <a:r>
              <a:rPr lang="ko-KR" altLang="ko-KR" sz="2400" dirty="0"/>
              <a:t> 반환되는 데이터가 연속 바이트일 수 있</a:t>
            </a:r>
            <a:r>
              <a:rPr lang="ko-KR" altLang="en-US" sz="2400" dirty="0"/>
              <a:t>음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0910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합성 저항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병렬 연결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/>
                  <a:t>전압 </a:t>
                </a:r>
                <a:r>
                  <a:rPr lang="en-US" altLang="ko-KR" dirty="0"/>
                  <a:t>V</a:t>
                </a:r>
                <a:r>
                  <a:rPr lang="ko-KR" altLang="en-US" dirty="0"/>
                  <a:t>는 일정하게 유지됨</a:t>
                </a:r>
                <a:endParaRPr lang="en-US" altLang="ko-KR" b="0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b="0" dirty="0"/>
                  <a:t>전체 저항</a:t>
                </a:r>
                <a:endParaRPr lang="en-US" altLang="ko-KR" b="0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b="0" dirty="0"/>
                  <a:t>각 저항에 따른 전류</a:t>
                </a:r>
                <a:endParaRPr lang="en-US" altLang="ko-KR" b="0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ko-KR" altLang="ko-KR" i="1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b="0" dirty="0"/>
                  <a:t>각 저항 양단 전압</a:t>
                </a:r>
                <a:endParaRPr lang="en-US" altLang="ko-KR" b="0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ko-KR" altLang="ko-KR" i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1043" t="-1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662BAC2-3119-4A04-9A68-BC888177C8B3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4777" y="3429000"/>
            <a:ext cx="2749985" cy="243273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9336952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읽기 프레임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2FA8D1-B809-48BC-90AD-FB6329E5218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3657" y="1908751"/>
            <a:ext cx="7784686" cy="448281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41859880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프로세서에 내장되어 근거리 칩 사이 통신에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동기식 직렬 통신 방식 중 하나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SS</a:t>
            </a:r>
            <a:r>
              <a:rPr lang="ko-KR" altLang="ko-KR" sz="2400" dirty="0"/>
              <a:t>와</a:t>
            </a:r>
            <a:r>
              <a:rPr lang="en-US" altLang="ko-KR" sz="2400" dirty="0"/>
              <a:t> SCLK </a:t>
            </a:r>
            <a:r>
              <a:rPr lang="ko-KR" altLang="ko-KR" sz="2400" dirty="0"/>
              <a:t>라인 외에 전 이중 방식의</a:t>
            </a:r>
            <a:r>
              <a:rPr lang="en-US" altLang="ko-KR" sz="2400" dirty="0"/>
              <a:t> MISO</a:t>
            </a:r>
            <a:r>
              <a:rPr lang="ko-KR" altLang="ko-KR" sz="2400" dirty="0"/>
              <a:t>와</a:t>
            </a:r>
            <a:r>
              <a:rPr lang="en-US" altLang="ko-KR" sz="2400" dirty="0"/>
              <a:t> MOSI </a:t>
            </a:r>
            <a:r>
              <a:rPr lang="ko-KR" altLang="ko-KR" sz="2400" dirty="0"/>
              <a:t>라인을 사용해 </a:t>
            </a:r>
            <a:br>
              <a:rPr lang="en-US" altLang="ko-KR" sz="2400" dirty="0"/>
            </a:br>
            <a:r>
              <a:rPr lang="ko-KR" altLang="ko-KR" sz="2400" dirty="0"/>
              <a:t>프로세서와 다수의 주변장치 사이에 데이터를 교환</a:t>
            </a:r>
            <a:r>
              <a:rPr lang="ko-KR" altLang="en-US" sz="2400" dirty="0"/>
              <a:t>함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SCLK, MISO, MOSI</a:t>
            </a:r>
            <a:r>
              <a:rPr lang="ko-KR" altLang="ko-KR" sz="2400" dirty="0"/>
              <a:t>는 프로세서의 부가 기능을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SS</a:t>
            </a:r>
            <a:r>
              <a:rPr lang="ko-KR" altLang="ko-KR" sz="2400" dirty="0"/>
              <a:t>는</a:t>
            </a:r>
            <a:r>
              <a:rPr lang="en-US" altLang="ko-KR" sz="2400" dirty="0"/>
              <a:t> GPIO</a:t>
            </a:r>
            <a:r>
              <a:rPr lang="ko-KR" altLang="ko-KR" sz="2400" dirty="0"/>
              <a:t>를 사용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168354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마스터가 생성하는</a:t>
            </a:r>
            <a:r>
              <a:rPr lang="en-US" altLang="ko-KR" sz="2400" dirty="0"/>
              <a:t> SCLK </a:t>
            </a:r>
            <a:r>
              <a:rPr lang="ko-KR" altLang="ko-KR" sz="2400" dirty="0"/>
              <a:t>라인을 통해 통신을 동기화하는 점은</a:t>
            </a:r>
            <a:r>
              <a:rPr lang="en-US" altLang="ko-KR" sz="2400" dirty="0"/>
              <a:t> I2C</a:t>
            </a:r>
            <a:r>
              <a:rPr lang="ko-KR" altLang="ko-KR" sz="2400" dirty="0"/>
              <a:t>와 동일</a:t>
            </a:r>
            <a:endParaRPr lang="en-US" altLang="ko-KR" sz="2400" dirty="0"/>
          </a:p>
          <a:p>
            <a:r>
              <a:rPr lang="ko-KR" altLang="ko-KR" sz="2400" dirty="0"/>
              <a:t>마스터는</a:t>
            </a:r>
            <a:r>
              <a:rPr lang="en-US" altLang="ko-KR" sz="2400" dirty="0"/>
              <a:t> 1</a:t>
            </a:r>
            <a:r>
              <a:rPr lang="ko-KR" altLang="ko-KR" sz="2400" dirty="0"/>
              <a:t>개만 허용</a:t>
            </a:r>
            <a:r>
              <a:rPr lang="en-US" altLang="ko-KR" sz="2400" dirty="0"/>
              <a:t>(1:n) </a:t>
            </a:r>
            <a:r>
              <a:rPr lang="ko-KR" altLang="ko-KR" sz="2400" dirty="0"/>
              <a:t>하고 통신에 참여하는 </a:t>
            </a:r>
            <a:r>
              <a:rPr lang="ko-KR" altLang="ko-KR" sz="2400" dirty="0" err="1"/>
              <a:t>슬레이브의</a:t>
            </a:r>
            <a:r>
              <a:rPr lang="ko-KR" altLang="ko-KR" sz="2400" dirty="0"/>
              <a:t> 선택은 주소 대신</a:t>
            </a:r>
            <a:r>
              <a:rPr lang="en-US" altLang="ko-KR" sz="2400" dirty="0"/>
              <a:t> SS </a:t>
            </a:r>
            <a:r>
              <a:rPr lang="ko-KR" altLang="ko-KR" sz="2400" dirty="0"/>
              <a:t>라인에 의해 결정</a:t>
            </a:r>
            <a:endParaRPr lang="en-US" altLang="ko-KR" sz="2400" dirty="0"/>
          </a:p>
          <a:p>
            <a:r>
              <a:rPr lang="ko-KR" altLang="ko-KR" sz="2400" dirty="0"/>
              <a:t>데이터는</a:t>
            </a:r>
            <a:r>
              <a:rPr lang="en-US" altLang="ko-KR" sz="2400" dirty="0"/>
              <a:t> ACK </a:t>
            </a:r>
            <a:r>
              <a:rPr lang="ko-KR" altLang="ko-KR" sz="2400" dirty="0"/>
              <a:t>없이 한 번에 한 바이트 이상을 전송할 수 있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r>
              <a:rPr lang="ko-KR" altLang="ko-KR" sz="2400" dirty="0"/>
              <a:t>전송 속도는 최대</a:t>
            </a:r>
            <a:r>
              <a:rPr lang="en-US" altLang="ko-KR" sz="2400" dirty="0"/>
              <a:t> 48MHz</a:t>
            </a:r>
            <a:r>
              <a:rPr lang="ko-KR" altLang="ko-KR" sz="2400" dirty="0"/>
              <a:t>까지 지원</a:t>
            </a:r>
          </a:p>
          <a:p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848D2-27EA-438D-85C7-95B38D8926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140" y="4400463"/>
            <a:ext cx="7041720" cy="1911437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1216890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MOSI </a:t>
            </a:r>
            <a:r>
              <a:rPr lang="ko-KR" altLang="ko-KR" dirty="0"/>
              <a:t>라인은 마스터에서 </a:t>
            </a:r>
            <a:r>
              <a:rPr lang="ko-KR" altLang="ko-KR" dirty="0" err="1"/>
              <a:t>슬레이브로</a:t>
            </a:r>
            <a:r>
              <a:rPr lang="ko-KR" altLang="ko-KR" dirty="0"/>
              <a:t> 데이터를 전송할 때 사용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MISO </a:t>
            </a:r>
            <a:r>
              <a:rPr lang="ko-KR" altLang="ko-KR" dirty="0"/>
              <a:t>라인은 </a:t>
            </a:r>
            <a:r>
              <a:rPr lang="ko-KR" altLang="ko-KR" dirty="0" err="1"/>
              <a:t>슬레이브의</a:t>
            </a:r>
            <a:r>
              <a:rPr lang="ko-KR" altLang="ko-KR" dirty="0"/>
              <a:t> 데이터를 마스터로 옮길 때 사용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마스터가 생성해 </a:t>
            </a:r>
            <a:r>
              <a:rPr lang="ko-KR" altLang="ko-KR" dirty="0" err="1"/>
              <a:t>슬레이브로</a:t>
            </a:r>
            <a:r>
              <a:rPr lang="ko-KR" altLang="ko-KR" dirty="0"/>
              <a:t> 전달하는</a:t>
            </a:r>
            <a:r>
              <a:rPr lang="en-US" altLang="ko-KR" dirty="0"/>
              <a:t> SCLK</a:t>
            </a:r>
            <a:r>
              <a:rPr lang="ko-KR" altLang="ko-KR" dirty="0"/>
              <a:t>는</a:t>
            </a:r>
            <a:r>
              <a:rPr lang="en-US" altLang="ko-KR" dirty="0"/>
              <a:t> I2C</a:t>
            </a:r>
            <a:r>
              <a:rPr lang="ko-KR" altLang="ko-KR" dirty="0"/>
              <a:t>의</a:t>
            </a:r>
            <a:r>
              <a:rPr lang="en-US" altLang="ko-KR" dirty="0"/>
              <a:t> SCL</a:t>
            </a:r>
            <a:r>
              <a:rPr lang="ko-KR" altLang="ko-KR" dirty="0"/>
              <a:t>과 같이 데이터 교환 </a:t>
            </a:r>
            <a:br>
              <a:rPr lang="en-US" altLang="ko-KR" dirty="0"/>
            </a:br>
            <a:r>
              <a:rPr lang="ko-KR" altLang="ko-KR" dirty="0"/>
              <a:t>과정에서 필요한 동기화 클럭으로 전송 속도를 결정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통신에 참여할 </a:t>
            </a:r>
            <a:r>
              <a:rPr lang="ko-KR" altLang="ko-KR" dirty="0" err="1"/>
              <a:t>슬레이브를</a:t>
            </a:r>
            <a:r>
              <a:rPr lang="ko-KR" altLang="ko-KR" dirty="0"/>
              <a:t> 선택할 때 사용하는</a:t>
            </a:r>
            <a:r>
              <a:rPr lang="en-US" altLang="ko-KR" dirty="0"/>
              <a:t> SS </a:t>
            </a:r>
            <a:r>
              <a:rPr lang="ko-KR" altLang="ko-KR" dirty="0"/>
              <a:t>라인은</a:t>
            </a:r>
            <a:r>
              <a:rPr lang="en-US" altLang="ko-KR" dirty="0"/>
              <a:t> Active Low</a:t>
            </a:r>
            <a:r>
              <a:rPr lang="ko-KR" altLang="ko-KR" dirty="0"/>
              <a:t>로 동작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 err="1"/>
              <a:t>슬레이브</a:t>
            </a:r>
            <a:r>
              <a:rPr lang="ko-KR" altLang="ko-KR" dirty="0"/>
              <a:t> 연결 방법에 따라</a:t>
            </a:r>
            <a:r>
              <a:rPr lang="en-US" altLang="ko-KR" dirty="0"/>
              <a:t> 4-Wire, 3-Wire, </a:t>
            </a:r>
            <a:r>
              <a:rPr lang="ko-KR" altLang="ko-KR" dirty="0"/>
              <a:t>다중 </a:t>
            </a:r>
            <a:r>
              <a:rPr lang="ko-KR" altLang="ko-KR" dirty="0" err="1"/>
              <a:t>슬레이브</a:t>
            </a:r>
            <a:r>
              <a:rPr lang="ko-KR" altLang="ko-KR" dirty="0"/>
              <a:t> 방식으로 </a:t>
            </a:r>
            <a:r>
              <a:rPr lang="ko-KR" altLang="en-US" dirty="0"/>
              <a:t>구분됨</a:t>
            </a:r>
            <a:endParaRPr lang="ko-KR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4-Wire</a:t>
            </a:r>
            <a:r>
              <a:rPr lang="ko-KR" altLang="ko-KR" dirty="0"/>
              <a:t>는</a:t>
            </a:r>
            <a:r>
              <a:rPr lang="en-US" altLang="ko-KR" dirty="0"/>
              <a:t> 4</a:t>
            </a:r>
            <a:r>
              <a:rPr lang="ko-KR" altLang="ko-KR" dirty="0"/>
              <a:t>개의 라인을 모두 사용해 하나의 </a:t>
            </a:r>
            <a:r>
              <a:rPr lang="ko-KR" altLang="ko-KR" dirty="0" err="1"/>
              <a:t>슬레이브를</a:t>
            </a:r>
            <a:r>
              <a:rPr lang="ko-KR" altLang="ko-KR" dirty="0"/>
              <a:t> 연결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3-Wire</a:t>
            </a:r>
            <a:r>
              <a:rPr lang="ko-KR" altLang="ko-KR" dirty="0"/>
              <a:t>는 특정 </a:t>
            </a:r>
            <a:r>
              <a:rPr lang="ko-KR" altLang="ko-KR" dirty="0" err="1"/>
              <a:t>슬레이브의</a:t>
            </a:r>
            <a:r>
              <a:rPr lang="en-US" altLang="ko-KR" dirty="0"/>
              <a:t> SS</a:t>
            </a:r>
            <a:r>
              <a:rPr lang="ko-KR" altLang="ko-KR" dirty="0"/>
              <a:t>를 그라운드에 연결해 항상 통신에 참여</a:t>
            </a:r>
            <a:r>
              <a:rPr lang="ko-KR" altLang="en-US" dirty="0"/>
              <a:t>하게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71808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다중 </a:t>
            </a:r>
            <a:r>
              <a:rPr lang="ko-KR" altLang="ko-KR" sz="2400" dirty="0" err="1"/>
              <a:t>슬레이브는</a:t>
            </a:r>
            <a:r>
              <a:rPr lang="en-US" altLang="ko-KR" sz="2400" dirty="0"/>
              <a:t> 4-Wire </a:t>
            </a:r>
            <a:r>
              <a:rPr lang="ko-KR" altLang="ko-KR" sz="2400" dirty="0"/>
              <a:t>방식을 확장해 마스터 쪽의</a:t>
            </a:r>
            <a:r>
              <a:rPr lang="en-US" altLang="ko-KR" sz="2400" dirty="0"/>
              <a:t> SS</a:t>
            </a:r>
            <a:r>
              <a:rPr lang="ko-KR" altLang="ko-KR" sz="2400" dirty="0"/>
              <a:t>를 여러 개 두는 </a:t>
            </a:r>
            <a:br>
              <a:rPr lang="en-US" altLang="ko-KR" sz="2400" dirty="0"/>
            </a:br>
            <a:r>
              <a:rPr lang="ko-KR" altLang="ko-KR" sz="2400" dirty="0"/>
              <a:t>것으로 각각의 </a:t>
            </a:r>
            <a:r>
              <a:rPr lang="ko-KR" altLang="ko-KR" sz="2400" dirty="0" err="1"/>
              <a:t>슬레이브를</a:t>
            </a:r>
            <a:r>
              <a:rPr lang="ko-KR" altLang="ko-KR" sz="2400" dirty="0"/>
              <a:t> 선택할 수 있게 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ko-KR" altLang="ko-KR" sz="2400" dirty="0"/>
              <a:t>다중 </a:t>
            </a:r>
            <a:r>
              <a:rPr lang="ko-KR" altLang="ko-KR" sz="2400" dirty="0" err="1"/>
              <a:t>슬레이브</a:t>
            </a:r>
            <a:r>
              <a:rPr lang="ko-KR" altLang="ko-KR" sz="2400" dirty="0"/>
              <a:t> 방식에서 마스터의</a:t>
            </a:r>
            <a:r>
              <a:rPr lang="en-US" altLang="ko-KR" sz="2400" dirty="0"/>
              <a:t> SS </a:t>
            </a:r>
            <a:r>
              <a:rPr lang="ko-KR" altLang="ko-KR" sz="2400" dirty="0"/>
              <a:t>라인 증가를 줄이기 위해</a:t>
            </a:r>
            <a:r>
              <a:rPr lang="en-US" altLang="ko-KR" sz="2400" dirty="0"/>
              <a:t> SS</a:t>
            </a:r>
            <a:r>
              <a:rPr lang="ko-KR" altLang="ko-KR" sz="2400" dirty="0"/>
              <a:t>라인을 </a:t>
            </a:r>
            <a:r>
              <a:rPr lang="ko-KR" altLang="ko-KR" sz="2400" dirty="0" err="1"/>
              <a:t>디멀티플렉서로</a:t>
            </a:r>
            <a:r>
              <a:rPr lang="ko-KR" altLang="ko-KR" sz="2400" dirty="0"/>
              <a:t> 분배하거나</a:t>
            </a:r>
            <a:r>
              <a:rPr lang="en-US" altLang="ko-KR" sz="2400" dirty="0"/>
              <a:t> MOSI</a:t>
            </a:r>
            <a:r>
              <a:rPr lang="ko-KR" altLang="ko-KR" sz="2400" dirty="0"/>
              <a:t>와</a:t>
            </a:r>
            <a:r>
              <a:rPr lang="en-US" altLang="ko-KR" sz="2400" dirty="0"/>
              <a:t> MISO </a:t>
            </a:r>
            <a:r>
              <a:rPr lang="ko-KR" altLang="ko-KR" sz="2400" dirty="0"/>
              <a:t>라인을 데이지 체인</a:t>
            </a:r>
            <a:r>
              <a:rPr lang="ko-KR" altLang="en-US" sz="2400" dirty="0"/>
              <a:t>으</a:t>
            </a:r>
            <a:r>
              <a:rPr lang="ko-KR" altLang="ko-KR" sz="2400" dirty="0"/>
              <a:t>로 연결</a:t>
            </a:r>
            <a:r>
              <a:rPr lang="ko-KR" altLang="en-US" sz="2400" dirty="0"/>
              <a:t>하기도 함</a:t>
            </a:r>
            <a:endParaRPr lang="en-US" altLang="ko-KR" sz="2400" dirty="0"/>
          </a:p>
          <a:p>
            <a:r>
              <a:rPr lang="ko-KR" altLang="ko-KR" sz="2400" dirty="0"/>
              <a:t>데이지 체인은 첫 번째 </a:t>
            </a:r>
            <a:r>
              <a:rPr lang="ko-KR" altLang="ko-KR" sz="2400" dirty="0" err="1"/>
              <a:t>슬레이브의</a:t>
            </a:r>
            <a:r>
              <a:rPr lang="en-US" altLang="ko-KR" sz="2400" dirty="0"/>
              <a:t> MISO</a:t>
            </a:r>
            <a:r>
              <a:rPr lang="ko-KR" altLang="ko-KR" sz="2400" dirty="0"/>
              <a:t>를 두 번째 </a:t>
            </a:r>
            <a:r>
              <a:rPr lang="ko-KR" altLang="ko-KR" sz="2400" dirty="0" err="1"/>
              <a:t>슬레이브의</a:t>
            </a:r>
            <a:r>
              <a:rPr lang="en-US" altLang="ko-KR" sz="2400" dirty="0"/>
              <a:t> MOSI</a:t>
            </a:r>
            <a:r>
              <a:rPr lang="ko-KR" altLang="ko-KR" sz="2400" dirty="0"/>
              <a:t>에 연결하고 마지막 </a:t>
            </a:r>
            <a:r>
              <a:rPr lang="ko-KR" altLang="ko-KR" sz="2400" dirty="0" err="1"/>
              <a:t>슬레이브의</a:t>
            </a:r>
            <a:r>
              <a:rPr lang="en-US" altLang="ko-KR" sz="2400" dirty="0"/>
              <a:t> MISO</a:t>
            </a:r>
            <a:r>
              <a:rPr lang="ko-KR" altLang="ko-KR" sz="2400" dirty="0"/>
              <a:t>를 마스터의</a:t>
            </a:r>
            <a:r>
              <a:rPr lang="en-US" altLang="ko-KR" sz="2400" dirty="0"/>
              <a:t> MISO</a:t>
            </a:r>
            <a:r>
              <a:rPr lang="ko-KR" altLang="ko-KR" sz="2400" dirty="0"/>
              <a:t>에 연결하는 방식</a:t>
            </a:r>
            <a:r>
              <a:rPr lang="ko-KR" altLang="en-US" sz="2400" dirty="0"/>
              <a:t>임</a:t>
            </a:r>
            <a:endParaRPr lang="ko-KR" altLang="ko-KR" sz="2400" dirty="0"/>
          </a:p>
          <a:p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929D8F-B60B-4D5A-9D17-6193F5313A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1636" y="4477528"/>
            <a:ext cx="6108728" cy="232967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3731112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블록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673" cy="4351338"/>
          </a:xfrm>
        </p:spPr>
        <p:txBody>
          <a:bodyPr>
            <a:normAutofit/>
          </a:bodyPr>
          <a:lstStyle/>
          <a:p>
            <a:r>
              <a:rPr lang="ko-KR" altLang="ko-KR" sz="2000" dirty="0"/>
              <a:t>마스터는 전송에 필요한 클럭을 생성하는 </a:t>
            </a:r>
            <a:r>
              <a:rPr lang="ko-KR" altLang="ko-KR" sz="2000" dirty="0" err="1"/>
              <a:t>보레이트</a:t>
            </a:r>
            <a:r>
              <a:rPr lang="ko-KR" altLang="ko-KR" sz="2000" dirty="0"/>
              <a:t> </a:t>
            </a:r>
            <a:r>
              <a:rPr lang="ko-KR" altLang="ko-KR" sz="2000" dirty="0" err="1"/>
              <a:t>제너레이터와</a:t>
            </a:r>
            <a:r>
              <a:rPr lang="en-US" altLang="ko-KR" sz="2000" dirty="0"/>
              <a:t>, </a:t>
            </a:r>
            <a:r>
              <a:rPr lang="ko-KR" altLang="ko-KR" sz="2000" dirty="0"/>
              <a:t>클럭마다</a:t>
            </a:r>
            <a:r>
              <a:rPr lang="en-US" altLang="ko-KR" sz="2000" dirty="0"/>
              <a:t> bit </a:t>
            </a:r>
            <a:r>
              <a:rPr lang="ko-KR" altLang="ko-KR" sz="2000" dirty="0"/>
              <a:t>전송 및</a:t>
            </a:r>
            <a:r>
              <a:rPr lang="en-US" altLang="ko-KR" sz="2000" dirty="0"/>
              <a:t> bit </a:t>
            </a:r>
            <a:r>
              <a:rPr lang="ko-KR" altLang="ko-KR" sz="2000" dirty="0"/>
              <a:t>수신을 동시에 진행하는 시프트 레지스터로 구성</a:t>
            </a:r>
            <a:endParaRPr lang="en-US" altLang="ko-KR" sz="2000" dirty="0"/>
          </a:p>
          <a:p>
            <a:r>
              <a:rPr lang="ko-KR" altLang="ko-KR" sz="2000" dirty="0" err="1"/>
              <a:t>슬레이브는</a:t>
            </a:r>
            <a:r>
              <a:rPr lang="ko-KR" altLang="ko-KR" sz="2000" dirty="0"/>
              <a:t> 시프트 레지스터로만 구성</a:t>
            </a:r>
            <a:endParaRPr lang="en-US" altLang="ko-KR" sz="2000" dirty="0"/>
          </a:p>
          <a:p>
            <a:r>
              <a:rPr lang="ko-KR" altLang="ko-KR" sz="2000" dirty="0"/>
              <a:t>마스터와 </a:t>
            </a:r>
            <a:r>
              <a:rPr lang="ko-KR" altLang="ko-KR" sz="2000" dirty="0" err="1"/>
              <a:t>슬레이브의</a:t>
            </a:r>
            <a:r>
              <a:rPr lang="ko-KR" altLang="ko-KR" sz="2000" dirty="0"/>
              <a:t> 시프트 레지스터는 하나의 시프트 레지스터를 원격으로 분리한 것</a:t>
            </a:r>
            <a:endParaRPr lang="en-US" altLang="ko-KR" sz="2000" dirty="0"/>
          </a:p>
          <a:p>
            <a:r>
              <a:rPr lang="ko-KR" altLang="en-US" sz="2000" dirty="0"/>
              <a:t>마</a:t>
            </a:r>
            <a:r>
              <a:rPr lang="ko-KR" altLang="ko-KR" sz="2000" dirty="0"/>
              <a:t>스터의 시프트 연산 결과는 </a:t>
            </a:r>
            <a:r>
              <a:rPr lang="ko-KR" altLang="ko-KR" sz="2000" dirty="0" err="1"/>
              <a:t>슬레이브에</a:t>
            </a:r>
            <a:r>
              <a:rPr lang="ko-KR" altLang="ko-KR" sz="2000" dirty="0"/>
              <a:t> 반영</a:t>
            </a:r>
            <a:r>
              <a:rPr lang="ko-KR" altLang="en-US" sz="2000" dirty="0"/>
              <a:t>됨</a:t>
            </a:r>
            <a:endParaRPr lang="en-US" altLang="ko-KR" sz="2000" dirty="0"/>
          </a:p>
          <a:p>
            <a:r>
              <a:rPr lang="ko-KR" altLang="ko-KR" sz="2000" dirty="0" err="1"/>
              <a:t>슬레이브의</a:t>
            </a:r>
            <a:r>
              <a:rPr lang="ko-KR" altLang="ko-KR" sz="2000" dirty="0"/>
              <a:t> 시프트 연산 결과는 다시 마스터에 반영되는 일종의 되먹임 시스템</a:t>
            </a:r>
            <a:r>
              <a:rPr lang="ko-KR" altLang="en-US" sz="2000" dirty="0"/>
              <a:t>임</a:t>
            </a:r>
            <a:endParaRPr lang="en-US" altLang="ko-KR" sz="2000" dirty="0"/>
          </a:p>
          <a:p>
            <a:r>
              <a:rPr lang="en-US" altLang="ko-KR" sz="2000" dirty="0"/>
              <a:t>bit </a:t>
            </a:r>
            <a:r>
              <a:rPr lang="ko-KR" altLang="ko-KR" sz="2000" dirty="0"/>
              <a:t>전송 순서는 규정이 없으므로 구현 의존적이고</a:t>
            </a:r>
            <a:r>
              <a:rPr lang="en-US" altLang="ko-KR" sz="2000" dirty="0"/>
              <a:t>, </a:t>
            </a:r>
            <a:r>
              <a:rPr lang="ko-KR" altLang="ko-KR" sz="2000" dirty="0"/>
              <a:t>한 워드의 크기 역시 구현 의존적</a:t>
            </a:r>
            <a:r>
              <a:rPr lang="ko-KR" altLang="en-US" sz="2000" dirty="0"/>
              <a:t>임</a:t>
            </a:r>
            <a:endParaRPr lang="ko-KR" altLang="ko-KR" sz="2000" dirty="0"/>
          </a:p>
          <a:p>
            <a:endParaRPr lang="ko-KR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41EA95-A63E-4E72-A66D-C934378100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190" y="4804670"/>
            <a:ext cx="6761620" cy="179355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766508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데이터 교환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0382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SPI </a:t>
            </a:r>
            <a:r>
              <a:rPr lang="ko-KR" altLang="ko-KR" sz="2400" dirty="0"/>
              <a:t>버스에서 워드 크기는 제한이 없지만 주로</a:t>
            </a:r>
            <a:r>
              <a:rPr lang="en-US" altLang="ko-KR" sz="2400" dirty="0"/>
              <a:t> 1</a:t>
            </a:r>
            <a:r>
              <a:rPr lang="ko-KR" altLang="ko-KR" sz="2400" dirty="0"/>
              <a:t>바이트 또는</a:t>
            </a:r>
            <a:r>
              <a:rPr lang="en-US" altLang="ko-KR" sz="2400" dirty="0"/>
              <a:t> 2</a:t>
            </a:r>
            <a:r>
              <a:rPr lang="ko-KR" altLang="ko-KR" sz="2400" dirty="0"/>
              <a:t>바이트를 사용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ko-KR" sz="2400" dirty="0"/>
              <a:t>시프트 레지스터를 이용한 상호 교환 방식</a:t>
            </a:r>
            <a:r>
              <a:rPr lang="ko-KR" altLang="en-US" sz="2400" dirty="0"/>
              <a:t>임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/>
              <a:t>n </a:t>
            </a:r>
            <a:r>
              <a:rPr lang="ko-KR" altLang="ko-KR" sz="2400" dirty="0"/>
              <a:t>클럭 동안 마스터가 </a:t>
            </a:r>
            <a:r>
              <a:rPr lang="ko-KR" altLang="ko-KR" sz="2400" dirty="0" err="1"/>
              <a:t>슬레이브로</a:t>
            </a:r>
            <a:r>
              <a:rPr lang="en-US" altLang="ko-KR" sz="2400" dirty="0"/>
              <a:t> n</a:t>
            </a:r>
            <a:r>
              <a:rPr lang="ko-KR" altLang="ko-KR" sz="2400" dirty="0"/>
              <a:t>개의</a:t>
            </a:r>
            <a:r>
              <a:rPr lang="en-US" altLang="ko-KR" sz="2400" dirty="0"/>
              <a:t> bit </a:t>
            </a:r>
            <a:r>
              <a:rPr lang="ko-KR" altLang="ko-KR" sz="2400" dirty="0"/>
              <a:t>데이터를 전달할 때 </a:t>
            </a:r>
            <a:r>
              <a:rPr lang="ko-KR" altLang="ko-KR" sz="2400" dirty="0" err="1"/>
              <a:t>슬레이브도</a:t>
            </a:r>
            <a:r>
              <a:rPr lang="ko-KR" altLang="ko-KR" sz="2400" dirty="0"/>
              <a:t> 마스터로</a:t>
            </a:r>
            <a:r>
              <a:rPr lang="en-US" altLang="ko-KR" sz="2400" dirty="0"/>
              <a:t> n</a:t>
            </a:r>
            <a:r>
              <a:rPr lang="ko-KR" altLang="ko-KR" sz="2400" dirty="0"/>
              <a:t>개의</a:t>
            </a:r>
            <a:r>
              <a:rPr lang="en-US" altLang="ko-KR" sz="2400" dirty="0"/>
              <a:t> bit </a:t>
            </a:r>
            <a:r>
              <a:rPr lang="ko-KR" altLang="ko-KR" sz="2400" dirty="0"/>
              <a:t>데이터를 전달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ko-KR" sz="2400" dirty="0"/>
              <a:t>예를 들어 마스터에서</a:t>
            </a:r>
            <a:r>
              <a:rPr lang="en-US" altLang="ko-KR" sz="2400" dirty="0"/>
              <a:t> 1 bit</a:t>
            </a:r>
            <a:r>
              <a:rPr lang="ko-KR" altLang="ko-KR" sz="2400" dirty="0"/>
              <a:t>를 시프트 시켜 </a:t>
            </a:r>
            <a:r>
              <a:rPr lang="ko-KR" altLang="ko-KR" sz="2400" dirty="0" err="1"/>
              <a:t>슬레이브에</a:t>
            </a:r>
            <a:r>
              <a:rPr lang="ko-KR" altLang="ko-KR" sz="2400" dirty="0"/>
              <a:t> 전달하면 수신한</a:t>
            </a:r>
            <a:r>
              <a:rPr lang="en-US" altLang="ko-KR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1 bit</a:t>
            </a:r>
            <a:r>
              <a:rPr lang="ko-KR" altLang="ko-KR" sz="2400" dirty="0"/>
              <a:t>가 </a:t>
            </a:r>
            <a:r>
              <a:rPr lang="ko-KR" altLang="ko-KR" sz="2400" dirty="0" err="1"/>
              <a:t>슬레이브의</a:t>
            </a:r>
            <a:r>
              <a:rPr lang="ko-KR" altLang="ko-KR" sz="2400" dirty="0"/>
              <a:t> 시프트 레지스터에 들어가면서</a:t>
            </a:r>
            <a:r>
              <a:rPr lang="en-US" altLang="ko-KR" sz="2400" dirty="0"/>
              <a:t> 1 bit </a:t>
            </a:r>
            <a:r>
              <a:rPr lang="ko-KR" altLang="ko-KR" sz="2400" dirty="0" err="1"/>
              <a:t>시프트된</a:t>
            </a:r>
            <a:r>
              <a:rPr lang="ko-KR" altLang="ko-KR" sz="2400" dirty="0"/>
              <a:t> 결과가 </a:t>
            </a:r>
            <a:br>
              <a:rPr lang="en-US" altLang="ko-KR" sz="2400" dirty="0"/>
            </a:br>
            <a:r>
              <a:rPr lang="ko-KR" altLang="ko-KR" sz="2400" dirty="0"/>
              <a:t>출력되어 다시 마스터에 전달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ko-KR" sz="2400" dirty="0"/>
              <a:t>따라서</a:t>
            </a:r>
            <a:r>
              <a:rPr lang="en-US" altLang="ko-KR" sz="2400" dirty="0"/>
              <a:t> n </a:t>
            </a:r>
            <a:r>
              <a:rPr lang="ko-KR" altLang="ko-KR" sz="2400" dirty="0"/>
              <a:t>사이클이 지난 후에는 마스터와 </a:t>
            </a:r>
            <a:r>
              <a:rPr lang="ko-KR" altLang="ko-KR" sz="2400" dirty="0" err="1"/>
              <a:t>슬레이브의</a:t>
            </a:r>
            <a:r>
              <a:rPr lang="ko-KR" altLang="ko-KR" sz="2400" dirty="0"/>
              <a:t> 시프트 레지스터 내용이 서로 바뀌게 </a:t>
            </a:r>
            <a:r>
              <a:rPr lang="ko-KR" altLang="en-US" sz="2400" dirty="0"/>
              <a:t>됨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535258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데이터 교환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마스터가 </a:t>
            </a:r>
            <a:r>
              <a:rPr lang="ko-KR" altLang="ko-KR" sz="2400" dirty="0" err="1"/>
              <a:t>슬레이브로</a:t>
            </a:r>
            <a:r>
              <a:rPr lang="ko-KR" altLang="ko-KR" sz="2400" dirty="0"/>
              <a:t> 데이터만 전달할 때는 수신한 데이터를 무시</a:t>
            </a:r>
            <a:endParaRPr lang="en-US" altLang="ko-KR" sz="2400" dirty="0"/>
          </a:p>
          <a:p>
            <a:r>
              <a:rPr lang="ko-KR" altLang="ko-KR" sz="2400" dirty="0"/>
              <a:t>반대로 데이터 전달 없이 </a:t>
            </a:r>
            <a:r>
              <a:rPr lang="ko-KR" altLang="ko-KR" sz="2400" dirty="0" err="1"/>
              <a:t>슬레이브의</a:t>
            </a:r>
            <a:r>
              <a:rPr lang="en-US" altLang="ko-KR" sz="2400" dirty="0"/>
              <a:t> n bit </a:t>
            </a:r>
            <a:r>
              <a:rPr lang="ko-KR" altLang="ko-KR" sz="2400" dirty="0"/>
              <a:t>데이터를 넘겨받으려면 의미 없는</a:t>
            </a:r>
            <a:r>
              <a:rPr lang="en-US" altLang="ko-KR" sz="2400" dirty="0"/>
              <a:t> n bit </a:t>
            </a:r>
            <a:r>
              <a:rPr lang="ko-KR" altLang="ko-KR" sz="2400" dirty="0"/>
              <a:t>더미 데이터를 전달</a:t>
            </a:r>
            <a:r>
              <a:rPr lang="ko-KR" altLang="en-US" sz="2400" dirty="0"/>
              <a:t>하면 됨</a:t>
            </a:r>
            <a:endParaRPr lang="en-US" altLang="ko-KR" sz="2400" dirty="0"/>
          </a:p>
          <a:p>
            <a:r>
              <a:rPr lang="ko-KR" altLang="ko-KR" sz="2400" dirty="0" err="1"/>
              <a:t>슬레이브의</a:t>
            </a:r>
            <a:r>
              <a:rPr lang="ko-KR" altLang="ko-KR" sz="2400" dirty="0"/>
              <a:t> 특성에 따라 출력 전용 장치라면</a:t>
            </a:r>
            <a:r>
              <a:rPr lang="en-US" altLang="ko-KR" sz="2400" dirty="0"/>
              <a:t> MOSI </a:t>
            </a:r>
            <a:r>
              <a:rPr lang="ko-KR" altLang="ko-KR" sz="2400" dirty="0"/>
              <a:t>라인만 연결해 데이터를 전달</a:t>
            </a:r>
            <a:endParaRPr lang="en-US" altLang="ko-KR" sz="2400" dirty="0"/>
          </a:p>
          <a:p>
            <a:r>
              <a:rPr lang="ko-KR" altLang="ko-KR" sz="2400" dirty="0"/>
              <a:t>입력 전용 장치라면</a:t>
            </a:r>
            <a:r>
              <a:rPr lang="en-US" altLang="ko-KR" sz="2400" dirty="0"/>
              <a:t> MISO </a:t>
            </a:r>
            <a:r>
              <a:rPr lang="ko-KR" altLang="ko-KR" sz="2400" dirty="0"/>
              <a:t>라인만 연결해 데이터를 읽을 수 있</a:t>
            </a:r>
            <a:r>
              <a:rPr lang="ko-KR" altLang="en-US" sz="2400" dirty="0"/>
              <a:t>음</a:t>
            </a:r>
            <a:endParaRPr lang="ko-KR" altLang="ko-KR" sz="2400" dirty="0"/>
          </a:p>
          <a:p>
            <a:endParaRPr lang="ko-KR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C1DD5A-A304-4764-BB5C-01A02FC177D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6568" y="4408972"/>
            <a:ext cx="4178864" cy="208390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8978287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동작 사이클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825625"/>
                <a:ext cx="11224494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ko-KR" sz="2000" dirty="0"/>
                  <a:t>클럭 사이클을 운영하기 전에</a:t>
                </a:r>
                <a:r>
                  <a:rPr lang="en-US" altLang="ko-KR" sz="2000" dirty="0"/>
                  <a:t> SS</a:t>
                </a:r>
                <a:r>
                  <a:rPr lang="ko-KR" altLang="ko-KR" sz="2000" dirty="0"/>
                  <a:t>를</a:t>
                </a:r>
                <a:r>
                  <a:rPr lang="en-US" altLang="ko-KR" sz="2000" dirty="0"/>
                  <a:t> LOW</a:t>
                </a:r>
                <a:r>
                  <a:rPr lang="ko-KR" altLang="ko-KR" sz="2000" dirty="0"/>
                  <a:t>로 설정해야 데이터 교환이 가능</a:t>
                </a:r>
                <a:endParaRPr lang="en-US" altLang="ko-KR" sz="20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2000" dirty="0"/>
                  <a:t>SS</a:t>
                </a:r>
                <a:r>
                  <a:rPr lang="ko-KR" altLang="ko-KR" sz="2000" dirty="0"/>
                  <a:t>를</a:t>
                </a:r>
                <a:r>
                  <a:rPr lang="en-US" altLang="ko-KR" sz="2000" dirty="0"/>
                  <a:t> LOW</a:t>
                </a:r>
                <a:r>
                  <a:rPr lang="ko-KR" altLang="ko-KR" sz="2000" dirty="0"/>
                  <a:t>로 설정하면 데이터 전송을 위한 클럭 에지가 동기화</a:t>
                </a:r>
                <a:r>
                  <a:rPr lang="ko-KR" altLang="en-US" sz="2000" dirty="0"/>
                  <a:t>됨</a:t>
                </a:r>
                <a:endParaRPr lang="en-US" altLang="ko-KR" sz="2000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sz="2000" dirty="0"/>
                  <a:t>이후부터 마지막 클럭 사이클까지 실제 데이터를 교환하는 동작 사이클을 유지</a:t>
                </a:r>
                <a:endParaRPr lang="en-US" altLang="ko-KR" sz="2000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sz="2000" dirty="0"/>
                  <a:t>동작 사이클에서 한 사이클은</a:t>
                </a:r>
                <a:r>
                  <a:rPr lang="en-US" altLang="ko-KR" sz="2000" dirty="0"/>
                  <a:t> 1bit </a:t>
                </a:r>
                <a:r>
                  <a:rPr lang="ko-KR" altLang="ko-KR" sz="2000" dirty="0"/>
                  <a:t>전송 시간</a:t>
                </a:r>
                <a:r>
                  <a:rPr lang="ko-KR" altLang="en-US" sz="2000" dirty="0"/>
                  <a:t>임</a:t>
                </a:r>
                <a:endParaRPr lang="en-US" altLang="ko-KR" sz="2000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sz="2000" dirty="0" err="1"/>
                  <a:t>슬레이브에서</a:t>
                </a:r>
                <a:r>
                  <a:rPr lang="ko-KR" altLang="ko-KR" sz="2000" dirty="0"/>
                  <a:t> 마지막</a:t>
                </a:r>
                <a:r>
                  <a:rPr lang="en-US" altLang="ko-KR" sz="2000" dirty="0"/>
                  <a:t> bit </a:t>
                </a:r>
                <a:r>
                  <a:rPr lang="ko-KR" altLang="ko-KR" sz="2000" dirty="0"/>
                  <a:t>수신을 보장하기 위해 클럭이 멈춘 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2000" dirty="0"/>
                  <a:t>bit</a:t>
                </a:r>
                <a:r>
                  <a:rPr lang="ko-KR" altLang="ko-KR" sz="2000" dirty="0"/>
                  <a:t>만큼의 추가시간을 동작 </a:t>
                </a:r>
                <a:br>
                  <a:rPr lang="en-US" altLang="ko-KR" sz="2000" dirty="0"/>
                </a:br>
                <a:r>
                  <a:rPr lang="ko-KR" altLang="ko-KR" sz="2000" dirty="0"/>
                  <a:t>사이클에 포함하거나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ko-KR" sz="2000" dirty="0"/>
                  <a:t>클럭을 추가하기도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함</a:t>
                </a:r>
                <a:endParaRPr lang="en-US" altLang="ko-KR" sz="2000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sz="2000" dirty="0"/>
                  <a:t>마스터에 따라 동작 사이클이 완료되면 자동으로</a:t>
                </a:r>
                <a:r>
                  <a:rPr lang="en-US" altLang="ko-KR" sz="2000" dirty="0"/>
                  <a:t> SS</a:t>
                </a:r>
                <a:r>
                  <a:rPr lang="ko-KR" altLang="ko-KR" sz="2000" dirty="0"/>
                  <a:t>를</a:t>
                </a:r>
                <a:r>
                  <a:rPr lang="en-US" altLang="ko-KR" sz="2000" dirty="0"/>
                  <a:t> HIGH</a:t>
                </a:r>
                <a:r>
                  <a:rPr lang="ko-KR" altLang="ko-KR" sz="2000" dirty="0"/>
                  <a:t>로 바꾸는 경우도 있</a:t>
                </a:r>
                <a:r>
                  <a:rPr lang="ko-KR" altLang="en-US" sz="2000" dirty="0"/>
                  <a:t>음</a:t>
                </a:r>
                <a:endParaRPr lang="ko-KR" altLang="ko-KR" sz="20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AB97472C-8770-48B5-95D6-020619C6F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825625"/>
                <a:ext cx="11224494" cy="4351338"/>
              </a:xfrm>
              <a:blipFill>
                <a:blip r:embed="rId2"/>
                <a:stretch>
                  <a:fillRect l="-434" t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96F6A68-43F0-4959-BFDF-DB9E8C63078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7396" y="5070156"/>
            <a:ext cx="7757209" cy="156386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7609328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데이터 프레임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sz="2400" dirty="0"/>
              <a:t>데이터 프레임 크기는 </a:t>
            </a:r>
            <a:r>
              <a:rPr lang="ko-KR" altLang="ko-KR" sz="2400" dirty="0" err="1"/>
              <a:t>슬레이브에</a:t>
            </a:r>
            <a:r>
              <a:rPr lang="ko-KR" altLang="ko-KR" sz="2400" dirty="0"/>
              <a:t> 정의된 데이터 크기에 의존적</a:t>
            </a:r>
            <a:r>
              <a:rPr lang="ko-KR" altLang="en-US" sz="2400" dirty="0"/>
              <a:t>임</a:t>
            </a:r>
            <a:endParaRPr lang="en-US" altLang="ko-KR" sz="2400" dirty="0"/>
          </a:p>
          <a:p>
            <a:r>
              <a:rPr lang="ko-KR" altLang="ko-KR" sz="2400" dirty="0"/>
              <a:t>마스터는 데이터 프레임 크기 및 전송 순서를 결정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ko-KR" altLang="ko-KR" sz="2400" dirty="0"/>
              <a:t>프레임 크기가</a:t>
            </a:r>
            <a:r>
              <a:rPr lang="en-US" altLang="ko-KR" sz="2400" dirty="0"/>
              <a:t> 8 bit </a:t>
            </a:r>
            <a:r>
              <a:rPr lang="ko-KR" altLang="ko-KR" sz="2400" dirty="0"/>
              <a:t>이하면 응용에서는</a:t>
            </a:r>
            <a:r>
              <a:rPr lang="en-US" altLang="ko-KR" sz="2400" dirty="0"/>
              <a:t> 1</a:t>
            </a:r>
            <a:r>
              <a:rPr lang="ko-KR" altLang="ko-KR" sz="2400" dirty="0"/>
              <a:t>바이트를 사용</a:t>
            </a:r>
            <a:endParaRPr lang="en-US" altLang="ko-KR" sz="2400" dirty="0"/>
          </a:p>
          <a:p>
            <a:r>
              <a:rPr lang="ko-KR" altLang="en-US" sz="2400" dirty="0"/>
              <a:t>프레임 크기가 </a:t>
            </a:r>
            <a:r>
              <a:rPr lang="en-US" altLang="ko-KR" sz="2400" dirty="0"/>
              <a:t>9 ~ 16 bit </a:t>
            </a:r>
            <a:r>
              <a:rPr lang="ko-KR" altLang="ko-KR" sz="2400" dirty="0"/>
              <a:t>면</a:t>
            </a:r>
            <a:r>
              <a:rPr lang="en-US" altLang="ko-KR" sz="2400" dirty="0"/>
              <a:t> 2</a:t>
            </a:r>
            <a:r>
              <a:rPr lang="ko-KR" altLang="ko-KR" sz="2400" dirty="0"/>
              <a:t>바이트를 사용하지만</a:t>
            </a:r>
            <a:r>
              <a:rPr lang="en-US" altLang="ko-KR" sz="2400" dirty="0"/>
              <a:t>, SPI </a:t>
            </a:r>
            <a:r>
              <a:rPr lang="ko-KR" altLang="ko-KR" sz="2400" dirty="0"/>
              <a:t>컨트롤러는 여분 비트를 무시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en-US" altLang="ko-KR" sz="2400" dirty="0"/>
              <a:t>ACK</a:t>
            </a:r>
            <a:r>
              <a:rPr lang="ko-KR" altLang="ko-KR" sz="2400" dirty="0"/>
              <a:t>가 없기 때문에</a:t>
            </a:r>
            <a:r>
              <a:rPr lang="en-US" altLang="ko-KR" sz="2400" dirty="0"/>
              <a:t> SS</a:t>
            </a:r>
            <a:r>
              <a:rPr lang="ko-KR" altLang="ko-KR" sz="2400" dirty="0"/>
              <a:t>가</a:t>
            </a:r>
            <a:r>
              <a:rPr lang="en-US" altLang="ko-KR" sz="2400" dirty="0"/>
              <a:t> Active Low</a:t>
            </a:r>
            <a:r>
              <a:rPr lang="ko-KR" altLang="ko-KR" sz="2400" dirty="0"/>
              <a:t>인 동안 클럭을 참조해</a:t>
            </a:r>
            <a:r>
              <a:rPr lang="en-US" altLang="ko-KR" sz="2400" dirty="0"/>
              <a:t> MOSI</a:t>
            </a:r>
            <a:r>
              <a:rPr lang="ko-KR" altLang="ko-KR" sz="2400" dirty="0"/>
              <a:t>와</a:t>
            </a:r>
            <a:r>
              <a:rPr lang="en-US" altLang="ko-KR" sz="2400" dirty="0"/>
              <a:t> MISO </a:t>
            </a:r>
            <a:r>
              <a:rPr lang="ko-KR" altLang="ko-KR" sz="2400" dirty="0"/>
              <a:t>라인을 통해 데이터를 교환하는 단순한 구조</a:t>
            </a:r>
            <a:r>
              <a:rPr lang="ko-KR" altLang="en-US" sz="2400" dirty="0"/>
              <a:t>임</a:t>
            </a:r>
            <a:endParaRPr lang="ko-KR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13883A-2EEE-439A-9D6A-316A2A09D33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4606" y="4797482"/>
            <a:ext cx="7382787" cy="196353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91222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합성 저항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직렬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병렬 연결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/>
                  <a:t>전체 저항은 직렬 저항 및 병렬 저항의 합과 같음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/>
                  <a:t>전류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은 전류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/>
                  <a:t>의 합과 같으므로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이 전체 전류와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같음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b="0" dirty="0"/>
                  <a:t>전체 저항</a:t>
                </a:r>
                <a:endParaRPr lang="en-US" altLang="ko-KR" b="0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ko-KR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b="0" dirty="0"/>
                  <a:t>전체 전류</a:t>
                </a:r>
                <a:endParaRPr lang="en-US" altLang="ko-KR" b="0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ko-KR" altLang="ko-KR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1043" t="-1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2D50FBF-AAD8-4473-B76E-51F1AEDAACB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3013" y="4087264"/>
            <a:ext cx="3480076" cy="209186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8821678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데이터 프레임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일반적으로 여러 프레임의 데이터를 교환하는 동안</a:t>
            </a:r>
            <a:r>
              <a:rPr lang="en-US" altLang="ko-KR" dirty="0"/>
              <a:t> SS</a:t>
            </a:r>
            <a:r>
              <a:rPr lang="ko-KR" altLang="ko-KR" dirty="0"/>
              <a:t>는</a:t>
            </a:r>
            <a:r>
              <a:rPr lang="en-US" altLang="ko-KR" dirty="0"/>
              <a:t> Active Low</a:t>
            </a:r>
            <a:r>
              <a:rPr lang="ko-KR" altLang="ko-KR" dirty="0"/>
              <a:t>를 유지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ko-KR" dirty="0"/>
              <a:t>일부 </a:t>
            </a:r>
            <a:r>
              <a:rPr lang="ko-KR" altLang="ko-KR" dirty="0" err="1"/>
              <a:t>슬레이브는</a:t>
            </a:r>
            <a:r>
              <a:rPr lang="en-US" altLang="ko-KR" dirty="0"/>
              <a:t> SS</a:t>
            </a:r>
            <a:r>
              <a:rPr lang="ko-KR" altLang="ko-KR" dirty="0"/>
              <a:t>의 다시 설정을 요구 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1B30C4-1B46-436A-8EC6-15A6C92FDC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203" y="3726049"/>
            <a:ext cx="7009593" cy="189889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9046020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전송 모드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9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SPI </a:t>
            </a:r>
            <a:r>
              <a:rPr lang="ko-KR" altLang="ko-KR" dirty="0"/>
              <a:t>인터페이스는</a:t>
            </a:r>
            <a:r>
              <a:rPr lang="en-US" altLang="ko-KR" dirty="0"/>
              <a:t> MOSI</a:t>
            </a:r>
            <a:r>
              <a:rPr lang="ko-KR" altLang="ko-KR" dirty="0"/>
              <a:t>와</a:t>
            </a:r>
            <a:r>
              <a:rPr lang="en-US" altLang="ko-KR" dirty="0"/>
              <a:t> MISO </a:t>
            </a:r>
            <a:r>
              <a:rPr lang="ko-KR" altLang="ko-KR" dirty="0"/>
              <a:t>라인에서 동시에 데이터를 송수신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클럭에 대한 극성과 위상의 조합인 전송 모드를 통해 데이터를 읽거나 쓰는 시점을 구분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CPOL</a:t>
            </a:r>
            <a:r>
              <a:rPr lang="ko-KR" altLang="ko-KR" dirty="0"/>
              <a:t>은 클럭의 모양을 결정하는데</a:t>
            </a:r>
            <a:r>
              <a:rPr lang="en-US" altLang="ko-KR" dirty="0"/>
              <a:t> CPOL = 0</a:t>
            </a:r>
            <a:r>
              <a:rPr lang="ko-KR" altLang="ko-KR" dirty="0"/>
              <a:t>는 클럭이</a:t>
            </a:r>
            <a:r>
              <a:rPr lang="en-US" altLang="ko-KR" dirty="0"/>
              <a:t> HIGH </a:t>
            </a:r>
            <a:r>
              <a:rPr lang="ko-KR" altLang="ko-KR" dirty="0"/>
              <a:t>일 때 활성화되는 </a:t>
            </a:r>
            <a:r>
              <a:rPr lang="ko-KR" altLang="ko-KR" dirty="0" err="1"/>
              <a:t>정방향</a:t>
            </a:r>
            <a:r>
              <a:rPr lang="ko-KR" altLang="ko-KR" dirty="0"/>
              <a:t> 펄스를 의미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CPOL = 1</a:t>
            </a:r>
            <a:r>
              <a:rPr lang="ko-KR" altLang="ko-KR" dirty="0"/>
              <a:t>은</a:t>
            </a:r>
            <a:r>
              <a:rPr lang="en-US" altLang="ko-KR" dirty="0"/>
              <a:t> LOW </a:t>
            </a:r>
            <a:r>
              <a:rPr lang="ko-KR" altLang="ko-KR" dirty="0"/>
              <a:t>일 때 활성화되는 역방향 펄스를 의미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CPHA</a:t>
            </a:r>
            <a:r>
              <a:rPr lang="ko-KR" altLang="ko-KR" dirty="0"/>
              <a:t>는 신호 해석 시점을 결정하는데</a:t>
            </a:r>
            <a:r>
              <a:rPr lang="en-US" altLang="ko-KR" dirty="0"/>
              <a:t> CPHA = 0</a:t>
            </a:r>
            <a:r>
              <a:rPr lang="ko-KR" altLang="ko-KR" dirty="0"/>
              <a:t>는 첫 번째 클럭 </a:t>
            </a:r>
            <a:br>
              <a:rPr lang="en-US" altLang="ko-KR" dirty="0"/>
            </a:br>
            <a:r>
              <a:rPr lang="ko-KR" altLang="ko-KR" dirty="0" err="1"/>
              <a:t>에지에서</a:t>
            </a:r>
            <a:r>
              <a:rPr lang="ko-KR" altLang="ko-KR" dirty="0"/>
              <a:t> 데이터를 샘플링하고</a:t>
            </a:r>
            <a:r>
              <a:rPr lang="en-US" altLang="ko-KR" dirty="0"/>
              <a:t>, CPHA = 1</a:t>
            </a:r>
            <a:r>
              <a:rPr lang="ko-KR" altLang="ko-KR" dirty="0"/>
              <a:t>은 두 번째 클럭 </a:t>
            </a:r>
            <a:r>
              <a:rPr lang="ko-KR" altLang="ko-KR" dirty="0" err="1"/>
              <a:t>에지에서</a:t>
            </a:r>
            <a:r>
              <a:rPr lang="ko-KR" altLang="ko-KR" dirty="0"/>
              <a:t> 샘플링 </a:t>
            </a:r>
            <a:r>
              <a:rPr lang="ko-KR" altLang="en-US" dirty="0"/>
              <a:t>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0815234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전송 모드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 err="1"/>
              <a:t>슬레이브에</a:t>
            </a:r>
            <a:r>
              <a:rPr lang="ko-KR" altLang="ko-KR" dirty="0"/>
              <a:t> 따라 지원하는 전송 모드가 다르므로 마스터는 </a:t>
            </a:r>
            <a:br>
              <a:rPr lang="en-US" altLang="ko-KR" dirty="0"/>
            </a:br>
            <a:r>
              <a:rPr lang="ko-KR" altLang="ko-KR" dirty="0" err="1"/>
              <a:t>슬레이브가</a:t>
            </a:r>
            <a:r>
              <a:rPr lang="ko-KR" altLang="ko-KR" dirty="0"/>
              <a:t> 지원하는 전송 모드에 맞춰야 </a:t>
            </a:r>
            <a:r>
              <a:rPr lang="ko-KR" altLang="en-US" dirty="0"/>
              <a:t>함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028E15-ABF6-4E99-862A-1F873284AB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5929" y="3175058"/>
            <a:ext cx="4980142" cy="269927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782445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Mode 0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상승 </a:t>
            </a:r>
            <a:r>
              <a:rPr lang="ko-KR" altLang="ko-KR" dirty="0" err="1"/>
              <a:t>에지에서</a:t>
            </a:r>
            <a:r>
              <a:rPr lang="ko-KR" altLang="ko-KR" dirty="0"/>
              <a:t> 데이터를 읽고</a:t>
            </a:r>
            <a:r>
              <a:rPr lang="en-US" altLang="ko-KR" dirty="0"/>
              <a:t>, </a:t>
            </a:r>
            <a:r>
              <a:rPr lang="ko-KR" altLang="ko-KR" dirty="0"/>
              <a:t>하강 </a:t>
            </a:r>
            <a:r>
              <a:rPr lang="ko-KR" altLang="ko-KR" dirty="0" err="1"/>
              <a:t>에지일</a:t>
            </a:r>
            <a:r>
              <a:rPr lang="ko-KR" altLang="ko-KR" dirty="0"/>
              <a:t> 때는 데이터를 쓰기 때문에 첫 번째 클럭 신호가 상승하기 전에 데이터를 사용할 수 있어야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en-US" altLang="ko-KR" dirty="0"/>
              <a:t>MISO, MOSI </a:t>
            </a:r>
            <a:r>
              <a:rPr lang="ko-KR" altLang="ko-KR" dirty="0"/>
              <a:t>라인의 데이터는 클럭이</a:t>
            </a:r>
            <a:r>
              <a:rPr lang="en-US" altLang="ko-KR" dirty="0"/>
              <a:t> HIGH </a:t>
            </a:r>
            <a:r>
              <a:rPr lang="ko-KR" altLang="ko-KR" dirty="0"/>
              <a:t>일 때 안정적이며</a:t>
            </a:r>
            <a:r>
              <a:rPr lang="en-US" altLang="ko-KR" dirty="0"/>
              <a:t>, LOW </a:t>
            </a:r>
            <a:r>
              <a:rPr lang="ko-KR" altLang="ko-KR" dirty="0"/>
              <a:t>일 때 바꿀 수 있</a:t>
            </a:r>
            <a:r>
              <a:rPr lang="ko-KR" altLang="en-US" dirty="0"/>
              <a:t>음</a:t>
            </a:r>
            <a:endParaRPr lang="en-US" altLang="ko-KR" dirty="0"/>
          </a:p>
          <a:p>
            <a:r>
              <a:rPr lang="ko-KR" altLang="ko-KR" dirty="0"/>
              <a:t>클럭 유휴 상태는</a:t>
            </a:r>
            <a:r>
              <a:rPr lang="en-US" altLang="ko-KR" dirty="0"/>
              <a:t> 0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4A388-9163-4147-88DE-FED8C9570B9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5534" y="4521980"/>
            <a:ext cx="5360931" cy="214206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2047012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Mode 1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하강 </a:t>
            </a:r>
            <a:r>
              <a:rPr lang="ko-KR" altLang="ko-KR" dirty="0" err="1"/>
              <a:t>에지일</a:t>
            </a:r>
            <a:r>
              <a:rPr lang="ko-KR" altLang="ko-KR" dirty="0"/>
              <a:t> 때 데이터를 읽고</a:t>
            </a:r>
            <a:r>
              <a:rPr lang="en-US" altLang="ko-KR" dirty="0"/>
              <a:t>, </a:t>
            </a:r>
            <a:r>
              <a:rPr lang="ko-KR" altLang="ko-KR" dirty="0"/>
              <a:t>상승 </a:t>
            </a:r>
            <a:r>
              <a:rPr lang="ko-KR" altLang="ko-KR" dirty="0" err="1"/>
              <a:t>에지에서</a:t>
            </a:r>
            <a:r>
              <a:rPr lang="ko-KR" altLang="ko-KR" dirty="0"/>
              <a:t> 데이터를 쓰기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ko-KR" dirty="0"/>
              <a:t>때문에 첫 번째 클럭 신호 상승은 데이터를 준비하는데 사용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en-US" altLang="ko-KR" dirty="0"/>
              <a:t>MISO, MOSI </a:t>
            </a:r>
            <a:r>
              <a:rPr lang="ko-KR" altLang="ko-KR" dirty="0"/>
              <a:t>라인의 데이터는 클럭이</a:t>
            </a:r>
            <a:r>
              <a:rPr lang="en-US" altLang="ko-KR" dirty="0"/>
              <a:t> LOW </a:t>
            </a:r>
            <a:r>
              <a:rPr lang="ko-KR" altLang="ko-KR" dirty="0"/>
              <a:t>일 때 기존 상태를 유지하고 </a:t>
            </a:r>
            <a:r>
              <a:rPr lang="en-US" altLang="ko-KR" dirty="0"/>
              <a:t>HIGH </a:t>
            </a:r>
            <a:r>
              <a:rPr lang="ko-KR" altLang="ko-KR" dirty="0"/>
              <a:t>일 때 바</a:t>
            </a:r>
            <a:r>
              <a:rPr lang="ko-KR" altLang="en-US" dirty="0"/>
              <a:t>뀜</a:t>
            </a:r>
            <a:endParaRPr lang="en-US" altLang="ko-KR" dirty="0"/>
          </a:p>
          <a:p>
            <a:r>
              <a:rPr lang="ko-KR" altLang="ko-KR" dirty="0"/>
              <a:t>클럭 유휴 상태는</a:t>
            </a:r>
            <a:r>
              <a:rPr lang="en-US" altLang="ko-KR" dirty="0"/>
              <a:t> 0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CAC88-5E74-49F3-BF34-4D53574665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6900" y="4209702"/>
            <a:ext cx="6038199" cy="235706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2537663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Mode 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하강 </a:t>
            </a:r>
            <a:r>
              <a:rPr lang="ko-KR" altLang="ko-KR" dirty="0" err="1"/>
              <a:t>에지에서</a:t>
            </a:r>
            <a:r>
              <a:rPr lang="ko-KR" altLang="ko-KR" dirty="0"/>
              <a:t> 데이터를 읽고</a:t>
            </a:r>
            <a:r>
              <a:rPr lang="en-US" altLang="ko-KR" dirty="0"/>
              <a:t>, </a:t>
            </a:r>
            <a:r>
              <a:rPr lang="ko-KR" altLang="ko-KR" dirty="0"/>
              <a:t>상승 </a:t>
            </a:r>
            <a:r>
              <a:rPr lang="ko-KR" altLang="ko-KR" dirty="0" err="1"/>
              <a:t>에지일</a:t>
            </a:r>
            <a:r>
              <a:rPr lang="ko-KR" altLang="ko-KR" dirty="0"/>
              <a:t> 때 데이터를 쓰기 </a:t>
            </a:r>
            <a:br>
              <a:rPr lang="en-US" altLang="ko-KR" dirty="0"/>
            </a:br>
            <a:r>
              <a:rPr lang="ko-KR" altLang="ko-KR" dirty="0"/>
              <a:t>때문에 첫 번째 클럭 신호가 하강하기 전에 데이터</a:t>
            </a:r>
            <a:r>
              <a:rPr lang="en-US" altLang="ko-KR" dirty="0"/>
              <a:t> </a:t>
            </a:r>
            <a:r>
              <a:rPr lang="ko-KR" altLang="en-US" dirty="0"/>
              <a:t>사용 가능</a:t>
            </a:r>
            <a:endParaRPr lang="en-US" altLang="ko-KR" dirty="0"/>
          </a:p>
          <a:p>
            <a:r>
              <a:rPr lang="en-US" altLang="ko-KR" dirty="0"/>
              <a:t>MISO, MOSI </a:t>
            </a:r>
            <a:r>
              <a:rPr lang="ko-KR" altLang="ko-KR" dirty="0"/>
              <a:t>라인의 데이터는 클럭이</a:t>
            </a:r>
            <a:r>
              <a:rPr lang="en-US" altLang="ko-KR" dirty="0"/>
              <a:t> LOW</a:t>
            </a:r>
            <a:r>
              <a:rPr lang="ko-KR" altLang="ko-KR" dirty="0"/>
              <a:t>이면 기존 상태를 </a:t>
            </a:r>
            <a:br>
              <a:rPr lang="en-US" altLang="ko-KR" dirty="0"/>
            </a:br>
            <a:r>
              <a:rPr lang="ko-KR" altLang="ko-KR" dirty="0"/>
              <a:t>유지하고 </a:t>
            </a:r>
            <a:r>
              <a:rPr lang="en-US" altLang="ko-KR" dirty="0"/>
              <a:t>HIGH </a:t>
            </a:r>
            <a:r>
              <a:rPr lang="ko-KR" altLang="ko-KR" dirty="0"/>
              <a:t>일 때 바</a:t>
            </a:r>
            <a:r>
              <a:rPr lang="ko-KR" altLang="en-US" dirty="0"/>
              <a:t>뀜</a:t>
            </a:r>
            <a:endParaRPr lang="en-US" altLang="ko-KR" dirty="0"/>
          </a:p>
          <a:p>
            <a:r>
              <a:rPr lang="ko-KR" altLang="ko-KR" dirty="0"/>
              <a:t>클럭 유휴 상태는</a:t>
            </a:r>
            <a:r>
              <a:rPr lang="en-US" altLang="ko-KR" dirty="0"/>
              <a:t> 1 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4570B-505F-4ACE-82E8-8E5E095B9FB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3469" y="4219604"/>
            <a:ext cx="5512949" cy="218119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40950378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Mode 3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상승 </a:t>
            </a:r>
            <a:r>
              <a:rPr lang="ko-KR" altLang="ko-KR" dirty="0" err="1"/>
              <a:t>에지에서</a:t>
            </a:r>
            <a:r>
              <a:rPr lang="ko-KR" altLang="ko-KR" dirty="0"/>
              <a:t> 데이터를 읽고 하강 </a:t>
            </a:r>
            <a:r>
              <a:rPr lang="ko-KR" altLang="ko-KR" dirty="0" err="1"/>
              <a:t>에지에서</a:t>
            </a:r>
            <a:r>
              <a:rPr lang="ko-KR" altLang="ko-KR" dirty="0"/>
              <a:t> 데이터를 쓰기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ko-KR" dirty="0"/>
              <a:t>때문에 첫 번째 클럭 신호 하강은 데이터를 준비하는데 사용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en-US" altLang="ko-KR" dirty="0"/>
              <a:t>MISO, MOSI </a:t>
            </a:r>
            <a:r>
              <a:rPr lang="ko-KR" altLang="ko-KR" dirty="0"/>
              <a:t>라인의 데이터는</a:t>
            </a:r>
            <a:r>
              <a:rPr lang="en-US" altLang="ko-KR" dirty="0"/>
              <a:t> HIGH</a:t>
            </a:r>
            <a:r>
              <a:rPr lang="ko-KR" altLang="ko-KR" dirty="0"/>
              <a:t>일 때 기존 상태를 유지하고 </a:t>
            </a:r>
            <a:r>
              <a:rPr lang="en-US" altLang="ko-KR" dirty="0"/>
              <a:t>LOW</a:t>
            </a:r>
            <a:r>
              <a:rPr lang="ko-KR" altLang="ko-KR" dirty="0"/>
              <a:t>이면 바</a:t>
            </a:r>
            <a:r>
              <a:rPr lang="ko-KR" altLang="en-US" dirty="0"/>
              <a:t>뀜</a:t>
            </a:r>
            <a:endParaRPr lang="en-US" altLang="ko-KR" dirty="0"/>
          </a:p>
          <a:p>
            <a:r>
              <a:rPr lang="ko-KR" altLang="ko-KR" dirty="0"/>
              <a:t>클럭 유휴 상태는</a:t>
            </a:r>
            <a:r>
              <a:rPr lang="en-US" altLang="ko-KR" dirty="0"/>
              <a:t> 1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15149E-33DF-4BD5-B81C-B397E62A631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9931" y="4207569"/>
            <a:ext cx="5672138" cy="228530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0106629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시스템 사이 비동기 직렬 통신 방식 중 하나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EIA RS-232, RS-422, RS-485</a:t>
            </a:r>
            <a:r>
              <a:rPr lang="ko-KR" altLang="ko-KR" dirty="0"/>
              <a:t>와 같은 통신 표준을 따</a:t>
            </a:r>
            <a:r>
              <a:rPr lang="ko-KR" altLang="en-US" dirty="0"/>
              <a:t>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 err="1"/>
              <a:t>엣지</a:t>
            </a:r>
            <a:r>
              <a:rPr lang="ko-KR" altLang="ko-KR" dirty="0"/>
              <a:t> 디바이스는 프로세서에</a:t>
            </a:r>
            <a:r>
              <a:rPr lang="en-US" altLang="ko-KR" dirty="0"/>
              <a:t> UART </a:t>
            </a:r>
            <a:r>
              <a:rPr lang="ko-KR" altLang="ko-KR" dirty="0"/>
              <a:t>컨트롤러가 내장되어 </a:t>
            </a:r>
            <a:br>
              <a:rPr lang="en-US" altLang="ko-KR" dirty="0"/>
            </a:br>
            <a:r>
              <a:rPr lang="ko-KR" altLang="ko-KR" dirty="0"/>
              <a:t>있으며</a:t>
            </a:r>
            <a:r>
              <a:rPr lang="en-US" altLang="ko-KR" dirty="0"/>
              <a:t> PC</a:t>
            </a:r>
            <a:r>
              <a:rPr lang="ko-KR" altLang="ko-KR" dirty="0"/>
              <a:t>는 별도의 주변장치로 지원</a:t>
            </a:r>
          </a:p>
        </p:txBody>
      </p:sp>
    </p:spTree>
    <p:extLst>
      <p:ext uri="{BB962C8B-B14F-4D97-AF65-F5344CB8AC3E}">
        <p14:creationId xmlns:p14="http://schemas.microsoft.com/office/powerpoint/2010/main" val="281866975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범용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데이터 형태나 전송 속도를 비롯해 전기 신호 수준과 통신 방식을 사용자가 직접 설정할 수 있</a:t>
            </a:r>
            <a:r>
              <a:rPr lang="ko-KR" altLang="en-US" dirty="0"/>
              <a:t>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1840</a:t>
            </a:r>
            <a:r>
              <a:rPr lang="ko-KR" altLang="ko-KR" dirty="0"/>
              <a:t>년대 모스 부호를 사용하는 최초의 전신 시스템으로부터 시작</a:t>
            </a:r>
            <a:r>
              <a:rPr lang="ko-KR" altLang="en-US" dirty="0"/>
              <a:t>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모스 부호는 송신기에서 수신기로 흐르는 전류를 이용해 종이 위에 점을 찍도록 고안</a:t>
            </a:r>
            <a:r>
              <a:rPr lang="ko-KR" altLang="en-US" dirty="0"/>
              <a:t>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이는 수신기에 전류가 흐르면 점을 찍고</a:t>
            </a:r>
            <a:r>
              <a:rPr lang="en-US" altLang="ko-KR" dirty="0"/>
              <a:t>, </a:t>
            </a:r>
            <a:r>
              <a:rPr lang="ko-KR" altLang="ko-KR" dirty="0"/>
              <a:t>흐르지 않으면 공백으로 처리하는 식</a:t>
            </a:r>
            <a:r>
              <a:rPr lang="ko-KR" altLang="en-US" dirty="0"/>
              <a:t>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컴퓨터에서는 전류 감지 방식을 전압 측정으로 </a:t>
            </a:r>
            <a:r>
              <a:rPr lang="ko-KR" altLang="en-US" dirty="0"/>
              <a:t>변경함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RS-232 </a:t>
            </a:r>
            <a:r>
              <a:rPr lang="ko-KR" altLang="ko-KR" dirty="0"/>
              <a:t>표준은 음전압이면 논리</a:t>
            </a:r>
            <a:r>
              <a:rPr lang="en-US" altLang="ko-KR" dirty="0"/>
              <a:t> 1, </a:t>
            </a:r>
            <a:r>
              <a:rPr lang="ko-KR" altLang="ko-KR" dirty="0"/>
              <a:t>양전압이면 논리</a:t>
            </a:r>
            <a:r>
              <a:rPr lang="en-US" altLang="ko-KR" dirty="0"/>
              <a:t> 0</a:t>
            </a:r>
            <a:r>
              <a:rPr lang="ko-KR" altLang="ko-KR" dirty="0"/>
              <a:t>으로 인식해 비트를 표현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하지만 프로세스는 음전압을 사용하기 어렵고</a:t>
            </a:r>
            <a:r>
              <a:rPr lang="en-US" altLang="ko-KR" dirty="0"/>
              <a:t>, </a:t>
            </a:r>
            <a:r>
              <a:rPr lang="ko-KR" altLang="ko-KR" dirty="0"/>
              <a:t>특히 </a:t>
            </a:r>
            <a:r>
              <a:rPr lang="ko-KR" altLang="ko-KR" dirty="0" err="1"/>
              <a:t>엣지</a:t>
            </a:r>
            <a:r>
              <a:rPr lang="ko-KR" altLang="ko-KR" dirty="0"/>
              <a:t> 디바이스는 </a:t>
            </a:r>
            <a:r>
              <a:rPr lang="en-US" altLang="ko-KR" dirty="0"/>
              <a:t>PC</a:t>
            </a:r>
            <a:r>
              <a:rPr lang="ko-KR" altLang="ko-KR" dirty="0"/>
              <a:t>와 전압 레벨도 다르기 때문에</a:t>
            </a:r>
            <a:r>
              <a:rPr lang="en-US" altLang="ko-KR" dirty="0"/>
              <a:t> TTL </a:t>
            </a:r>
            <a:r>
              <a:rPr lang="ko-KR" altLang="ko-KR" dirty="0"/>
              <a:t>신호를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TTL </a:t>
            </a:r>
            <a:r>
              <a:rPr lang="ko-KR" altLang="ko-KR" dirty="0"/>
              <a:t>레벨에서는</a:t>
            </a:r>
            <a:r>
              <a:rPr lang="en-US" altLang="ko-KR" dirty="0"/>
              <a:t> 3.3V</a:t>
            </a:r>
            <a:r>
              <a:rPr lang="ko-KR" altLang="ko-KR" dirty="0"/>
              <a:t>이면 논리</a:t>
            </a:r>
            <a:r>
              <a:rPr lang="en-US" altLang="ko-KR" dirty="0"/>
              <a:t> 1, 0V</a:t>
            </a:r>
            <a:r>
              <a:rPr lang="ko-KR" altLang="ko-KR" dirty="0"/>
              <a:t>는 논리</a:t>
            </a:r>
            <a:r>
              <a:rPr lang="en-US" altLang="ko-KR" dirty="0"/>
              <a:t> 0</a:t>
            </a:r>
            <a:r>
              <a:rPr lang="ko-KR" altLang="ko-KR" dirty="0"/>
              <a:t>으로 인식</a:t>
            </a:r>
          </a:p>
        </p:txBody>
      </p:sp>
    </p:spTree>
    <p:extLst>
      <p:ext uri="{BB962C8B-B14F-4D97-AF65-F5344CB8AC3E}">
        <p14:creationId xmlns:p14="http://schemas.microsoft.com/office/powerpoint/2010/main" val="29917127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비동기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송신 쪽에서 메시지를 전송하려면 수신 쪽은 이를 받을 준비가 되어 있어야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ko-KR" dirty="0"/>
              <a:t>병렬 통신에서는 한 번에 여러 비트를 전송</a:t>
            </a:r>
            <a:endParaRPr lang="en-US" altLang="ko-KR" dirty="0"/>
          </a:p>
          <a:p>
            <a:r>
              <a:rPr lang="ko-KR" altLang="ko-KR" dirty="0"/>
              <a:t>직렬 통신은 한 번에 한 </a:t>
            </a:r>
            <a:r>
              <a:rPr lang="ko-KR" altLang="ko-KR" dirty="0" err="1"/>
              <a:t>비트씩</a:t>
            </a:r>
            <a:r>
              <a:rPr lang="ko-KR" altLang="ko-KR" dirty="0"/>
              <a:t> 전송</a:t>
            </a:r>
            <a:r>
              <a:rPr lang="ko-KR" altLang="en-US" dirty="0"/>
              <a:t>해서 </a:t>
            </a:r>
            <a:r>
              <a:rPr lang="ko-KR" altLang="ko-KR" dirty="0"/>
              <a:t>하나의 데이터를 전송하는데 시간이 걸</a:t>
            </a:r>
            <a:r>
              <a:rPr lang="ko-KR" altLang="en-US" dirty="0"/>
              <a:t>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854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콘덴서</a:t>
            </a:r>
            <a:r>
              <a:rPr lang="en-US" altLang="ko-KR" dirty="0"/>
              <a:t>(Condenser)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전하를 저장할 수 있는 능력이 있어서 </a:t>
            </a:r>
            <a:r>
              <a:rPr lang="ko-KR" altLang="en-US" sz="2400" dirty="0" err="1"/>
              <a:t>커패시터</a:t>
            </a:r>
            <a:r>
              <a:rPr lang="en-US" altLang="ko-KR" sz="2400" dirty="0"/>
              <a:t>(Capacitor)</a:t>
            </a:r>
            <a:r>
              <a:rPr lang="ko-KR" altLang="en-US" sz="2400" dirty="0"/>
              <a:t>라고도 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대칭 구조의 왼쪽 금속판에 양전하</a:t>
            </a:r>
            <a:r>
              <a:rPr lang="en-US" altLang="ko-KR" sz="2400" dirty="0"/>
              <a:t>(+), </a:t>
            </a:r>
            <a:r>
              <a:rPr lang="ko-KR" altLang="en-US" sz="2400" dirty="0"/>
              <a:t>오른쪽 금속판에 음전하</a:t>
            </a:r>
            <a:r>
              <a:rPr lang="en-US" altLang="ko-KR" sz="2400" dirty="0"/>
              <a:t>(-)</a:t>
            </a:r>
            <a:r>
              <a:rPr lang="ko-KR" altLang="en-US" sz="2400" dirty="0"/>
              <a:t>를 배치하면 양전하가 음전하 쪽으로 이동하면서 내부에는 전기장 형태로 모이고</a:t>
            </a:r>
            <a:r>
              <a:rPr lang="en-US" altLang="ko-KR" sz="2400" dirty="0"/>
              <a:t>, </a:t>
            </a:r>
            <a:r>
              <a:rPr lang="ko-KR" altLang="en-US" sz="2400" dirty="0"/>
              <a:t>왼쪽 금속에는 계속 양전하가 유입됨</a:t>
            </a:r>
            <a:endParaRPr lang="ko-KR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2C8C2-80AC-44EB-A65C-805AEAA283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6031" y="3666603"/>
            <a:ext cx="4079938" cy="269518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8371612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비동기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동기 통신</a:t>
            </a:r>
            <a:endParaRPr lang="en-US" altLang="ko-KR" dirty="0"/>
          </a:p>
          <a:p>
            <a:pPr lvl="1"/>
            <a:r>
              <a:rPr lang="ko-KR" altLang="ko-KR" dirty="0"/>
              <a:t>송신 쪽</a:t>
            </a:r>
            <a:r>
              <a:rPr lang="ko-KR" altLang="en-US" dirty="0"/>
              <a:t>이</a:t>
            </a:r>
            <a:r>
              <a:rPr lang="ko-KR" altLang="ko-KR" dirty="0"/>
              <a:t> 데이터를 보내면서 별도의 신호 라인을 통해 데이터가 송신 중이라는 신호도 함께 </a:t>
            </a:r>
            <a:r>
              <a:rPr lang="ko-KR" altLang="en-US" dirty="0"/>
              <a:t>보내는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ko-KR" dirty="0"/>
              <a:t>비동기 통신</a:t>
            </a:r>
            <a:endParaRPr lang="en-US" altLang="ko-KR" dirty="0"/>
          </a:p>
          <a:p>
            <a:pPr lvl="1"/>
            <a:r>
              <a:rPr lang="ko-KR" altLang="ko-KR" dirty="0"/>
              <a:t>신호 라인을 추가하지 않고 양쪽에 설정한 동일한 시계를 기준으로 </a:t>
            </a:r>
            <a:br>
              <a:rPr lang="en-US" altLang="ko-KR" dirty="0"/>
            </a:br>
            <a:r>
              <a:rPr lang="ko-KR" altLang="ko-KR" dirty="0"/>
              <a:t>데이터를 송수신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D4B3D6-5A26-40D2-9EC3-D1E92A7A09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0683" y="5496784"/>
            <a:ext cx="5190634" cy="922492"/>
          </a:xfrm>
          <a:prstGeom prst="rect">
            <a:avLst/>
          </a:prstGeom>
          <a:ln cap="flat"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A08DF4-427F-47CC-A78A-FEDF2F4DD97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0683" y="3030672"/>
            <a:ext cx="5190634" cy="158022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07395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 err="1"/>
              <a:t>보레이트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ko-KR" dirty="0" err="1"/>
              <a:t>비트레이트는</a:t>
            </a:r>
            <a:r>
              <a:rPr lang="ko-KR" altLang="ko-KR" dirty="0"/>
              <a:t> 초당 얼마나 많은 데이터 비트를 전송할 수 있는지를 나타내는 것으로 단위는</a:t>
            </a:r>
            <a:r>
              <a:rPr lang="en-US" altLang="ko-KR" dirty="0"/>
              <a:t> BPS</a:t>
            </a:r>
            <a:r>
              <a:rPr lang="ko-KR" altLang="ko-KR" dirty="0"/>
              <a:t>를 사용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 err="1"/>
              <a:t>보레이트는</a:t>
            </a:r>
            <a:r>
              <a:rPr lang="ko-KR" altLang="ko-KR" dirty="0"/>
              <a:t> 초당 얼마나 많은 심볼을 전송할 수 있는지를 나타내는 것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심볼은 의미 있는 데이터의 묶음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 err="1"/>
              <a:t>보레이트는</a:t>
            </a:r>
            <a:r>
              <a:rPr lang="ko-KR" altLang="ko-KR" dirty="0"/>
              <a:t> </a:t>
            </a:r>
            <a:r>
              <a:rPr lang="ko-KR" altLang="ko-KR" dirty="0" err="1"/>
              <a:t>비트레이트에</a:t>
            </a:r>
            <a:r>
              <a:rPr lang="ko-KR" altLang="ko-KR" dirty="0"/>
              <a:t> 비해 상대적인 개념</a:t>
            </a:r>
            <a:r>
              <a:rPr lang="ko-KR" altLang="en-US" dirty="0"/>
              <a:t>임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심볼이</a:t>
            </a:r>
            <a:r>
              <a:rPr lang="en-US" altLang="ko-KR" dirty="0"/>
              <a:t> 8</a:t>
            </a:r>
            <a:r>
              <a:rPr lang="ko-KR" altLang="ko-KR" dirty="0"/>
              <a:t>비트라면 비트 </a:t>
            </a:r>
            <a:r>
              <a:rPr lang="ko-KR" altLang="ko-KR" dirty="0" err="1"/>
              <a:t>레이트</a:t>
            </a:r>
            <a:r>
              <a:rPr lang="ko-KR" altLang="ko-KR" dirty="0"/>
              <a:t> </a:t>
            </a:r>
            <a:r>
              <a:rPr lang="en-US" altLang="ko-KR" dirty="0"/>
              <a:t>9600bps</a:t>
            </a:r>
            <a:r>
              <a:rPr lang="ko-KR" altLang="ko-KR" dirty="0"/>
              <a:t>는 보 </a:t>
            </a:r>
            <a:r>
              <a:rPr lang="ko-KR" altLang="ko-KR" dirty="0" err="1"/>
              <a:t>레이트</a:t>
            </a:r>
            <a:r>
              <a:rPr lang="ko-KR" altLang="ko-KR" dirty="0"/>
              <a:t> </a:t>
            </a:r>
            <a:r>
              <a:rPr lang="en-US" altLang="ko-KR" dirty="0"/>
              <a:t>1200Baud</a:t>
            </a:r>
            <a:r>
              <a:rPr lang="ko-KR" altLang="ko-KR" dirty="0"/>
              <a:t>로 서로 </a:t>
            </a:r>
            <a:br>
              <a:rPr lang="en-US" altLang="ko-KR" dirty="0"/>
            </a:br>
            <a:r>
              <a:rPr lang="ko-KR" altLang="ko-KR" dirty="0"/>
              <a:t>다르지만</a:t>
            </a:r>
            <a:r>
              <a:rPr lang="en-US" altLang="ko-KR" dirty="0"/>
              <a:t>, UART</a:t>
            </a:r>
            <a:r>
              <a:rPr lang="ko-KR" altLang="ko-KR" dirty="0"/>
              <a:t>처럼 심볼이</a:t>
            </a:r>
            <a:r>
              <a:rPr lang="en-US" altLang="ko-KR" dirty="0"/>
              <a:t> 1</a:t>
            </a:r>
            <a:r>
              <a:rPr lang="ko-KR" altLang="ko-KR" dirty="0"/>
              <a:t>비트라면 보 </a:t>
            </a:r>
            <a:r>
              <a:rPr lang="ko-KR" altLang="ko-KR" dirty="0" err="1"/>
              <a:t>레이트</a:t>
            </a:r>
            <a:r>
              <a:rPr lang="ko-KR" altLang="ko-KR" dirty="0"/>
              <a:t> </a:t>
            </a:r>
            <a:r>
              <a:rPr lang="en-US" altLang="ko-KR" dirty="0"/>
              <a:t>9600Baud</a:t>
            </a:r>
            <a:r>
              <a:rPr lang="ko-KR" altLang="ko-KR" dirty="0"/>
              <a:t>로 서로 같</a:t>
            </a:r>
            <a:r>
              <a:rPr lang="ko-KR" altLang="en-US" dirty="0"/>
              <a:t>음</a:t>
            </a:r>
            <a:endParaRPr lang="ko-KR" altLang="ko-KR" dirty="0"/>
          </a:p>
          <a:p>
            <a:pPr>
              <a:lnSpc>
                <a:spcPct val="110000"/>
              </a:lnSpc>
            </a:pPr>
            <a:r>
              <a:rPr lang="ko-KR" altLang="ko-KR" dirty="0" err="1"/>
              <a:t>보레이트는</a:t>
            </a:r>
            <a:r>
              <a:rPr lang="ko-KR" altLang="ko-KR" dirty="0"/>
              <a:t> 시스템의 고유 클럭을 이용하는데</a:t>
            </a:r>
            <a:r>
              <a:rPr lang="en-US" altLang="ko-KR" dirty="0"/>
              <a:t>, </a:t>
            </a:r>
            <a:r>
              <a:rPr lang="ko-KR" altLang="ko-KR" dirty="0"/>
              <a:t>이 값은 </a:t>
            </a:r>
            <a:r>
              <a:rPr lang="ko-KR" altLang="ko-KR" dirty="0" err="1"/>
              <a:t>보레이트보다</a:t>
            </a:r>
            <a:r>
              <a:rPr lang="ko-KR" altLang="ko-KR" dirty="0"/>
              <a:t> </a:t>
            </a:r>
            <a:br>
              <a:rPr lang="en-US" altLang="ko-KR" dirty="0"/>
            </a:br>
            <a:r>
              <a:rPr lang="ko-KR" altLang="ko-KR" dirty="0"/>
              <a:t>크므로 </a:t>
            </a:r>
            <a:r>
              <a:rPr lang="ko-KR" altLang="ko-KR" dirty="0" err="1"/>
              <a:t>분주기라고</a:t>
            </a:r>
            <a:r>
              <a:rPr lang="ko-KR" altLang="ko-KR" dirty="0"/>
              <a:t> 불리는 값으로 나눠 사용</a:t>
            </a:r>
            <a:r>
              <a:rPr lang="ko-KR" altLang="en-US" dirty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49352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 err="1"/>
              <a:t>보레이트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일반적으로 클럭이 작으면 상대적으로 유효한 </a:t>
            </a:r>
            <a:r>
              <a:rPr lang="ko-KR" altLang="ko-KR" sz="2400" dirty="0" err="1"/>
              <a:t>보레이트도</a:t>
            </a:r>
            <a:r>
              <a:rPr lang="ko-KR" altLang="ko-KR" sz="2400" dirty="0"/>
              <a:t> 작고</a:t>
            </a:r>
            <a:r>
              <a:rPr lang="en-US" altLang="ko-KR" sz="2400" dirty="0"/>
              <a:t>, </a:t>
            </a:r>
            <a:r>
              <a:rPr lang="ko-KR" altLang="ko-KR" sz="2400" dirty="0"/>
              <a:t>크면 </a:t>
            </a:r>
            <a:br>
              <a:rPr lang="en-US" altLang="ko-KR" sz="2400" dirty="0"/>
            </a:br>
            <a:r>
              <a:rPr lang="ko-KR" altLang="ko-KR" sz="2400" dirty="0" err="1"/>
              <a:t>보레이트도</a:t>
            </a:r>
            <a:r>
              <a:rPr lang="ko-KR" altLang="ko-KR" sz="2400" dirty="0"/>
              <a:t> 함께 커</a:t>
            </a:r>
            <a:r>
              <a:rPr lang="ko-KR" altLang="en-US" sz="2400" dirty="0"/>
              <a:t>짐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저속 마이크로 컨트롤러는</a:t>
            </a:r>
            <a:r>
              <a:rPr lang="en-US" altLang="ko-KR" sz="2400" dirty="0"/>
              <a:t> 19.2K</a:t>
            </a:r>
            <a:r>
              <a:rPr lang="ko-KR" altLang="ko-KR" sz="2400" dirty="0"/>
              <a:t>까지 보장하고 </a:t>
            </a:r>
            <a:r>
              <a:rPr lang="ko-KR" altLang="ko-KR" sz="2400" dirty="0" err="1"/>
              <a:t>라즈베리</a:t>
            </a:r>
            <a:r>
              <a:rPr lang="ko-KR" altLang="ko-KR" sz="2400" dirty="0"/>
              <a:t> 파이와 같은 </a:t>
            </a:r>
            <a:br>
              <a:rPr lang="en-US" altLang="ko-KR" sz="2400" dirty="0"/>
            </a:br>
            <a:r>
              <a:rPr lang="ko-KR" altLang="ko-KR" sz="2400" dirty="0" err="1"/>
              <a:t>엣지</a:t>
            </a:r>
            <a:r>
              <a:rPr lang="ko-KR" altLang="ko-KR" sz="2400" dirty="0"/>
              <a:t> 디바이스는</a:t>
            </a:r>
            <a:r>
              <a:rPr lang="en-US" altLang="ko-KR" sz="2400" dirty="0"/>
              <a:t> 115.2K, PC</a:t>
            </a:r>
            <a:r>
              <a:rPr lang="ko-KR" altLang="ko-KR" sz="2400" dirty="0"/>
              <a:t>는</a:t>
            </a:r>
            <a:r>
              <a:rPr lang="en-US" altLang="ko-KR" sz="2400" dirty="0"/>
              <a:t> 250K</a:t>
            </a:r>
            <a:r>
              <a:rPr lang="ko-KR" altLang="ko-KR" sz="2400" dirty="0"/>
              <a:t>까지 보장</a:t>
            </a:r>
            <a:r>
              <a:rPr lang="en-US" altLang="ko-KR" sz="2400" dirty="0"/>
              <a:t> </a:t>
            </a:r>
            <a:endParaRPr lang="ko-KR" altLang="ko-KR" sz="2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6341A7C-717E-4C42-BDB6-9C1D6D0454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94716" y="3557948"/>
          <a:ext cx="6002569" cy="3212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5837">
                  <a:extLst>
                    <a:ext uri="{9D8B030D-6E8A-4147-A177-3AD203B41FA5}">
                      <a16:colId xmlns:a16="http://schemas.microsoft.com/office/drawing/2014/main" val="4043880987"/>
                    </a:ext>
                  </a:extLst>
                </a:gridCol>
                <a:gridCol w="2163110">
                  <a:extLst>
                    <a:ext uri="{9D8B030D-6E8A-4147-A177-3AD203B41FA5}">
                      <a16:colId xmlns:a16="http://schemas.microsoft.com/office/drawing/2014/main" val="3088802378"/>
                    </a:ext>
                  </a:extLst>
                </a:gridCol>
                <a:gridCol w="1793622">
                  <a:extLst>
                    <a:ext uri="{9D8B030D-6E8A-4147-A177-3AD203B41FA5}">
                      <a16:colId xmlns:a16="http://schemas.microsoft.com/office/drawing/2014/main" val="2687165995"/>
                    </a:ext>
                  </a:extLst>
                </a:gridCol>
              </a:tblGrid>
              <a:tr h="297090">
                <a:tc gridSpan="3"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r>
                        <a:rPr lang="en-US" sz="1200" baseline="-25000" dirty="0">
                          <a:effectLst/>
                        </a:rPr>
                        <a:t>OSC</a:t>
                      </a:r>
                      <a:r>
                        <a:rPr lang="en-US" sz="1200" dirty="0">
                          <a:effectLst/>
                        </a:rPr>
                        <a:t> = 18.4320MHz</a:t>
                      </a:r>
                      <a:endParaRPr lang="ko-KR" sz="12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9377" marR="89377" marT="44689" marB="44689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774614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Baud Rate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Prescaler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Error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840596459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7,680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3940962421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4800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3,840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4009029224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9600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1,920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998212215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14.4k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1,280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ko-KR" sz="12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3277818882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19.2k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960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3054472959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28.8k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986467838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38.4k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649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0.141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3574533179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57.6k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1658685503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76.8k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ko-KR" sz="12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2878483215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115.2k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4212930640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230.4k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980048624"/>
                  </a:ext>
                </a:extLst>
              </a:tr>
              <a:tr h="224263"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250k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</a:t>
                      </a:r>
                      <a:endParaRPr lang="ko-KR" sz="12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tc>
                  <a:txBody>
                    <a:bodyPr/>
                    <a:lstStyle/>
                    <a:p>
                      <a:pPr indent="-104140"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0.728</a:t>
                      </a:r>
                      <a:endParaRPr lang="ko-KR" sz="12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86750" marR="86750" marT="0" marB="0"/>
                </a:tc>
                <a:extLst>
                  <a:ext uri="{0D108BD9-81ED-4DB2-BD59-A6C34878D82A}">
                    <a16:rowId xmlns:a16="http://schemas.microsoft.com/office/drawing/2014/main" val="873005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9024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데이터 프레임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데이터 프레임은</a:t>
            </a:r>
            <a:r>
              <a:rPr lang="en-US" altLang="ko-KR" dirty="0"/>
              <a:t> 1</a:t>
            </a:r>
            <a:r>
              <a:rPr lang="ko-KR" altLang="ko-KR" dirty="0"/>
              <a:t>개의 시작 비트와</a:t>
            </a:r>
            <a:r>
              <a:rPr lang="en-US" altLang="ko-KR" dirty="0"/>
              <a:t> 5 ~ 9</a:t>
            </a:r>
            <a:r>
              <a:rPr lang="ko-KR" altLang="ko-KR" dirty="0"/>
              <a:t>개의 데이터 비트 및</a:t>
            </a:r>
            <a:r>
              <a:rPr lang="en-US" altLang="ko-KR" dirty="0"/>
              <a:t> 1</a:t>
            </a:r>
            <a:r>
              <a:rPr lang="ko-KR" altLang="ko-KR" dirty="0"/>
              <a:t>개의 패리티 비트</a:t>
            </a:r>
            <a:r>
              <a:rPr lang="en-US" altLang="ko-KR" dirty="0"/>
              <a:t>, 1 ~ 2</a:t>
            </a:r>
            <a:r>
              <a:rPr lang="ko-KR" altLang="ko-KR" dirty="0"/>
              <a:t>개의 종료 </a:t>
            </a:r>
            <a:br>
              <a:rPr lang="en-US" altLang="ko-KR" dirty="0"/>
            </a:br>
            <a:r>
              <a:rPr lang="ko-KR" altLang="ko-KR" dirty="0"/>
              <a:t>비트로 구성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데이터를 교환하기 전에 송신 및 수신 쪽에서 </a:t>
            </a:r>
            <a:r>
              <a:rPr lang="ko-KR" altLang="ko-KR" dirty="0" err="1"/>
              <a:t>보레이트를</a:t>
            </a:r>
            <a:r>
              <a:rPr lang="ko-KR" altLang="ko-KR" dirty="0"/>
              <a:t> 포함해 같은 값으로 미리 설정되어 있어야 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대기 중인 데이터 라인은</a:t>
            </a:r>
            <a:r>
              <a:rPr lang="en-US" altLang="ko-KR" dirty="0"/>
              <a:t> HIGH </a:t>
            </a:r>
            <a:r>
              <a:rPr lang="ko-KR" altLang="ko-KR" dirty="0"/>
              <a:t>상태를 유지하는데</a:t>
            </a:r>
            <a:r>
              <a:rPr lang="en-US" altLang="ko-KR" dirty="0"/>
              <a:t>, </a:t>
            </a:r>
            <a:r>
              <a:rPr lang="ko-KR" altLang="ko-KR" dirty="0"/>
              <a:t>프레임의 첫 번째인 시작 비트는 </a:t>
            </a:r>
            <a:r>
              <a:rPr lang="ko-KR" altLang="ko-KR" dirty="0" err="1"/>
              <a:t>보레이트를</a:t>
            </a:r>
            <a:r>
              <a:rPr lang="ko-KR" altLang="ko-KR" dirty="0"/>
              <a:t> 기준으로</a:t>
            </a:r>
            <a:r>
              <a:rPr lang="en-US" altLang="ko-KR" dirty="0"/>
              <a:t> 1</a:t>
            </a:r>
            <a:r>
              <a:rPr lang="ko-KR" altLang="ko-KR" dirty="0"/>
              <a:t>비트 시간 동안 데이터 라인을</a:t>
            </a:r>
            <a:r>
              <a:rPr lang="en-US" altLang="ko-KR" dirty="0"/>
              <a:t> LOW </a:t>
            </a:r>
            <a:r>
              <a:rPr lang="ko-KR" altLang="ko-KR" dirty="0"/>
              <a:t>상태로 만들어 상대 쪽 수신기에 새로운 프레임이 오고 있음을 알</a:t>
            </a:r>
            <a:r>
              <a:rPr lang="ko-KR" altLang="en-US" dirty="0"/>
              <a:t>림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이어서 양쪽에서 미리 약속한 길이만큼의 데이터 비트가 오는데</a:t>
            </a:r>
            <a:r>
              <a:rPr lang="en-US" altLang="ko-KR" dirty="0"/>
              <a:t>, ASCII </a:t>
            </a:r>
            <a:r>
              <a:rPr lang="ko-KR" altLang="ko-KR" dirty="0"/>
              <a:t>코드 또는 바이트일 때는</a:t>
            </a:r>
            <a:r>
              <a:rPr lang="en-US" altLang="ko-KR" dirty="0"/>
              <a:t> 8</a:t>
            </a:r>
            <a:r>
              <a:rPr lang="ko-KR" altLang="ko-KR" dirty="0"/>
              <a:t>비트를 사용하며</a:t>
            </a:r>
            <a:r>
              <a:rPr lang="en-US" altLang="ko-KR" dirty="0"/>
              <a:t> LSB</a:t>
            </a:r>
            <a:r>
              <a:rPr lang="ko-KR" altLang="ko-KR" dirty="0"/>
              <a:t>부터 시작해 값에 따라 데이터 라인을</a:t>
            </a:r>
            <a:r>
              <a:rPr lang="en-US" altLang="ko-KR" dirty="0"/>
              <a:t> HIGH </a:t>
            </a:r>
            <a:r>
              <a:rPr lang="ko-KR" altLang="ko-KR" dirty="0"/>
              <a:t>또는</a:t>
            </a:r>
            <a:r>
              <a:rPr lang="en-US" altLang="ko-KR" dirty="0"/>
              <a:t> LOW</a:t>
            </a:r>
            <a:r>
              <a:rPr lang="ko-KR" altLang="ko-KR" dirty="0"/>
              <a:t>로 </a:t>
            </a:r>
            <a:r>
              <a:rPr lang="ko-KR" altLang="ko-KR" dirty="0" err="1"/>
              <a:t>만</a:t>
            </a:r>
            <a:r>
              <a:rPr lang="ko-KR" altLang="en-US" dirty="0" err="1"/>
              <a:t>듬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데이터 비트의 길이는 송수신 쪽에서 한 번 정하면 계속 같은 크기의 데이터를 주고받아야 </a:t>
            </a:r>
            <a:r>
              <a:rPr lang="ko-KR" altLang="en-US" dirty="0"/>
              <a:t>함</a:t>
            </a:r>
            <a:endParaRPr lang="ko-KR" altLang="ko-KR" dirty="0"/>
          </a:p>
          <a:p>
            <a:pPr>
              <a:lnSpc>
                <a:spcPct val="120000"/>
              </a:lnSpc>
            </a:pP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3112ED-A3DA-4F6B-8724-CDE46922FA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8118" y="2946400"/>
            <a:ext cx="8475764" cy="78740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6400078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데이터 프레임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데이터 전송이 완료되면 오류 검출을 위해 데이터 비트의 합이 홀수 또는 짝수가 되도록</a:t>
            </a:r>
            <a:r>
              <a:rPr lang="en-US" altLang="ko-KR" sz="2400" dirty="0"/>
              <a:t> 0 </a:t>
            </a:r>
            <a:r>
              <a:rPr lang="ko-KR" altLang="ko-KR" sz="2400" dirty="0"/>
              <a:t>또는</a:t>
            </a:r>
            <a:r>
              <a:rPr lang="en-US" altLang="ko-KR" sz="2400" dirty="0"/>
              <a:t> 1</a:t>
            </a:r>
            <a:r>
              <a:rPr lang="ko-KR" altLang="ko-KR" sz="2400" dirty="0"/>
              <a:t>을 삽입한 패리티 비트를 보낼 수 있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예를 들어 홀수 패리티를 사용한다고 할 때</a:t>
            </a:r>
            <a:r>
              <a:rPr lang="en-US" altLang="ko-KR" sz="2400" dirty="0"/>
              <a:t>, </a:t>
            </a:r>
            <a:r>
              <a:rPr lang="ko-KR" altLang="ko-KR" sz="2400" dirty="0"/>
              <a:t>데이터 비트의 합이</a:t>
            </a:r>
            <a:r>
              <a:rPr lang="en-US" altLang="ko-KR" sz="2400" dirty="0"/>
              <a:t> 7</a:t>
            </a:r>
            <a:r>
              <a:rPr lang="ko-KR" altLang="ko-KR" sz="2400" dirty="0"/>
              <a:t>이면</a:t>
            </a:r>
            <a:r>
              <a:rPr lang="en-US" altLang="ko-KR" sz="2400" dirty="0"/>
              <a:t> 0, 8</a:t>
            </a:r>
            <a:r>
              <a:rPr lang="ko-KR" altLang="ko-KR" sz="2400" dirty="0"/>
              <a:t>이면</a:t>
            </a:r>
            <a:r>
              <a:rPr lang="en-US" altLang="ko-KR" sz="2400" dirty="0"/>
              <a:t> 1</a:t>
            </a:r>
            <a:r>
              <a:rPr lang="ko-KR" altLang="ko-KR" sz="2400" dirty="0"/>
              <a:t>을 패리티 비트로 사용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패리티 비트의 단점은 한 번에</a:t>
            </a:r>
            <a:r>
              <a:rPr lang="en-US" altLang="ko-KR" sz="2400" dirty="0"/>
              <a:t> 2n</a:t>
            </a:r>
            <a:r>
              <a:rPr lang="ko-KR" altLang="ko-KR" sz="2400" dirty="0"/>
              <a:t>개의 데이터가 바뀔 경우 이를 알아채지 못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정</a:t>
            </a:r>
            <a:r>
              <a:rPr lang="ko-KR" altLang="en-US" sz="2400" dirty="0"/>
              <a:t>지</a:t>
            </a:r>
            <a:r>
              <a:rPr lang="ko-KR" altLang="ko-KR" sz="2400" dirty="0"/>
              <a:t> 비트는 프레임의 끝을 알리는 것으로 </a:t>
            </a:r>
            <a:r>
              <a:rPr lang="ko-KR" altLang="ko-KR" sz="2400" dirty="0" err="1"/>
              <a:t>보레이트</a:t>
            </a:r>
            <a:r>
              <a:rPr lang="ko-KR" altLang="ko-KR" sz="2400" dirty="0"/>
              <a:t> 오차를 줄이기 위해</a:t>
            </a:r>
            <a:r>
              <a:rPr lang="en-US" altLang="ko-KR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1 ~ 2</a:t>
            </a:r>
            <a:r>
              <a:rPr lang="ko-KR" altLang="ko-KR" sz="2400" dirty="0"/>
              <a:t>비트 시간 동안 데이터 라인을</a:t>
            </a:r>
            <a:r>
              <a:rPr lang="en-US" altLang="ko-KR" sz="2400" dirty="0"/>
              <a:t> HIGH</a:t>
            </a:r>
            <a:r>
              <a:rPr lang="ko-KR" altLang="ko-KR" sz="2400" dirty="0"/>
              <a:t>로 유지</a:t>
            </a:r>
            <a:r>
              <a:rPr lang="ko-KR" altLang="en-US" sz="2400" dirty="0"/>
              <a:t>함</a:t>
            </a:r>
            <a:endParaRPr lang="ko-KR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3FD340-E417-4C30-BB3C-B410E3A6A79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225" y="5537171"/>
            <a:ext cx="8305551" cy="77472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0631233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수신기와 송신기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1401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하나의 컨트롤러에 수신기와 송신기를 모두 가지고 있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송신기로 데이터를 보내면서 수신기로 상대 쪽 데이터를 받는 </a:t>
            </a:r>
            <a:r>
              <a:rPr lang="ko-KR" altLang="ko-KR" sz="2400" dirty="0" err="1"/>
              <a:t>전이중</a:t>
            </a:r>
            <a:r>
              <a:rPr lang="en-US" altLang="ko-KR" sz="2400" dirty="0"/>
              <a:t> </a:t>
            </a:r>
            <a:r>
              <a:rPr lang="ko-KR" altLang="ko-KR" sz="2400" dirty="0"/>
              <a:t>통신을 할 수 있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송신기와 수신기는 각각</a:t>
            </a:r>
            <a:r>
              <a:rPr lang="en-US" altLang="ko-KR" sz="2400" dirty="0"/>
              <a:t> Tx, Rx </a:t>
            </a:r>
            <a:r>
              <a:rPr lang="ko-KR" altLang="ko-KR" sz="2400" dirty="0"/>
              <a:t>라인으로 상대 쪽 수신기와 송신기에 연결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송신기에서 보낸 데이터는 </a:t>
            </a:r>
            <a:r>
              <a:rPr lang="en-US" altLang="ko-KR" sz="2400" dirty="0"/>
              <a:t>Tx </a:t>
            </a:r>
            <a:r>
              <a:rPr lang="ko-KR" altLang="ko-KR" sz="2400" dirty="0"/>
              <a:t>라인을 통해 상대 쪽</a:t>
            </a:r>
            <a:r>
              <a:rPr lang="en-US" altLang="ko-KR" sz="2400" dirty="0"/>
              <a:t> Rx </a:t>
            </a:r>
            <a:r>
              <a:rPr lang="ko-KR" altLang="ko-KR" sz="2400" dirty="0"/>
              <a:t>라인에 연결된 수신기에 전달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수신기가</a:t>
            </a:r>
            <a:r>
              <a:rPr lang="en-US" altLang="ko-KR" sz="2400" dirty="0"/>
              <a:t> Rx </a:t>
            </a:r>
            <a:r>
              <a:rPr lang="ko-KR" altLang="ko-KR" sz="2400" dirty="0"/>
              <a:t>라인에서 받은 데이터는 상대 쪽 송신기가</a:t>
            </a:r>
            <a:r>
              <a:rPr lang="en-US" altLang="ko-KR" sz="2400" dirty="0"/>
              <a:t> Tx </a:t>
            </a:r>
            <a:r>
              <a:rPr lang="ko-KR" altLang="ko-KR" sz="2400" dirty="0"/>
              <a:t>로 전달</a:t>
            </a:r>
            <a:r>
              <a:rPr lang="ko-KR" altLang="en-US" sz="2400" dirty="0"/>
              <a:t>한 것임</a:t>
            </a:r>
            <a:endParaRPr lang="ko-KR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C40A29-19F8-4D84-A7EF-34C6CDDD581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6470" y="5009688"/>
            <a:ext cx="4959061" cy="169937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7239313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송수신 버퍼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000" dirty="0"/>
              <a:t>송신기와 수신기는 자신만의 작은 버퍼를 가지고 있</a:t>
            </a:r>
            <a:r>
              <a:rPr lang="ko-KR" altLang="en-US" sz="2000" dirty="0"/>
              <a:t>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000" dirty="0"/>
              <a:t>한 바이트를 송신 버퍼에 쓰면 송신기는 </a:t>
            </a:r>
            <a:r>
              <a:rPr lang="en-US" altLang="ko-KR" sz="2000" dirty="0"/>
              <a:t>UART </a:t>
            </a:r>
            <a:r>
              <a:rPr lang="ko-KR" altLang="ko-KR" sz="2000" dirty="0"/>
              <a:t>신호로 바꿔 비트 단위로</a:t>
            </a:r>
            <a:r>
              <a:rPr lang="en-US" altLang="ko-KR" sz="2000" dirty="0"/>
              <a:t> Tx </a:t>
            </a:r>
            <a:r>
              <a:rPr lang="ko-KR" altLang="ko-KR" sz="2000" dirty="0"/>
              <a:t>라인에 전송</a:t>
            </a:r>
            <a:r>
              <a:rPr lang="ko-KR" altLang="en-US" sz="2000" dirty="0"/>
              <a:t>함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Rx </a:t>
            </a:r>
            <a:r>
              <a:rPr lang="ko-KR" altLang="ko-KR" sz="2000" dirty="0"/>
              <a:t>라인에서 수신한 비트들은 바이트 단위로 모아 수신 버퍼에 저장</a:t>
            </a:r>
            <a:r>
              <a:rPr lang="ko-KR" altLang="en-US" sz="2000" dirty="0"/>
              <a:t>됨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000" dirty="0"/>
              <a:t>사용자는 이 수신 버퍼에서 바이트를 읽어야 </a:t>
            </a:r>
            <a:r>
              <a:rPr lang="ko-KR" altLang="en-US" sz="2000" dirty="0"/>
              <a:t>함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UART </a:t>
            </a:r>
            <a:r>
              <a:rPr lang="ko-KR" altLang="ko-KR" sz="2000" dirty="0"/>
              <a:t>컨트롤러에 내장된 이 버퍼의 크기는 매우 작</a:t>
            </a:r>
            <a:r>
              <a:rPr lang="ko-KR" altLang="en-US" sz="2000" dirty="0"/>
              <a:t>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000" dirty="0"/>
              <a:t>운영체제와 같은 소프트웨어 계층은 환경 큐 형태의 좀 더 큰 송신 버퍼와 수신 </a:t>
            </a:r>
            <a:r>
              <a:rPr lang="ko-KR" altLang="en-US" sz="2000" dirty="0"/>
              <a:t>버퍼 제공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000" dirty="0"/>
              <a:t>실제로는 이 송수신 버퍼를 사용</a:t>
            </a:r>
            <a:r>
              <a:rPr lang="ko-KR" altLang="en-US" sz="2000" dirty="0"/>
              <a:t>함</a:t>
            </a:r>
            <a:endParaRPr lang="ko-KR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A56DC-EECE-4D34-8799-A29669DDB3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5500" y="4785333"/>
            <a:ext cx="5461000" cy="195420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5510995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비트 샘플링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라인에서 발행하는 잡음을 제거하기 위해 수신기는 한 비트를 여러 개의 샘플로 나눈 후 가운데 몇 개의 샘플이 유효한지 확인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예를 들어 시작 비트를</a:t>
            </a:r>
            <a:r>
              <a:rPr lang="en-US" altLang="ko-KR" sz="2400" dirty="0"/>
              <a:t> 16</a:t>
            </a:r>
            <a:r>
              <a:rPr lang="ko-KR" altLang="ko-KR" sz="2400" dirty="0"/>
              <a:t>개의 샘플</a:t>
            </a:r>
            <a:r>
              <a:rPr lang="en-US" altLang="ko-KR" sz="2400" dirty="0"/>
              <a:t>[15:0]</a:t>
            </a:r>
            <a:r>
              <a:rPr lang="ko-KR" altLang="ko-KR" sz="2400" dirty="0"/>
              <a:t>로 나눈 후</a:t>
            </a:r>
            <a:r>
              <a:rPr lang="en-US" altLang="ko-KR" sz="2400" dirty="0"/>
              <a:t> 8 ~ 10 </a:t>
            </a:r>
            <a:r>
              <a:rPr lang="ko-KR" altLang="ko-KR" sz="2400" dirty="0"/>
              <a:t>샘플이 모두</a:t>
            </a:r>
            <a:r>
              <a:rPr lang="en-US" altLang="ko-KR" sz="2400" dirty="0"/>
              <a:t> LOW</a:t>
            </a:r>
            <a:r>
              <a:rPr lang="ko-KR" altLang="ko-KR" sz="2400" dirty="0"/>
              <a:t>이면 프레임의 시작으로 인식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하나라도</a:t>
            </a:r>
            <a:r>
              <a:rPr lang="en-US" altLang="ko-KR" sz="2400" dirty="0"/>
              <a:t> HIGH</a:t>
            </a:r>
            <a:r>
              <a:rPr lang="ko-KR" altLang="ko-KR" sz="2400" dirty="0"/>
              <a:t>이면 잡음으로 인식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이러한 방법은 종료 비트의 크기를 조정해 </a:t>
            </a:r>
            <a:r>
              <a:rPr lang="ko-KR" altLang="ko-KR" sz="2400" dirty="0" err="1"/>
              <a:t>보레이트</a:t>
            </a:r>
            <a:r>
              <a:rPr lang="ko-KR" altLang="ko-KR" sz="2400" dirty="0"/>
              <a:t> 오차를 줄이는데도 적용할 수 있</a:t>
            </a:r>
            <a:r>
              <a:rPr lang="ko-KR" altLang="en-US" sz="2400" dirty="0"/>
              <a:t>음</a:t>
            </a:r>
            <a:endParaRPr lang="ko-KR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0F73E-6F12-49BF-B697-9BFCE4A65BC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1162" y="4575723"/>
            <a:ext cx="4229677" cy="219581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6068851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비트 샘플링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15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오차가 없는 </a:t>
            </a:r>
            <a:r>
              <a:rPr lang="ko-KR" altLang="ko-KR" dirty="0" err="1"/>
              <a:t>보레이트에서는</a:t>
            </a:r>
            <a:r>
              <a:rPr lang="ko-KR" altLang="ko-KR" dirty="0"/>
              <a:t> 정확한 타이밍에 비트들이 해석</a:t>
            </a:r>
            <a:r>
              <a:rPr lang="ko-KR" altLang="en-US" dirty="0"/>
              <a:t>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비트 샘플링을 사용하면 전송 속도가 빨라도 오차 범위 이하라면 데이터 해석이 가능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느려도 종료 비트 조절로 데이터 해석이 가능</a:t>
            </a:r>
            <a:r>
              <a:rPr lang="ko-KR" altLang="en-US" dirty="0"/>
              <a:t>함</a:t>
            </a:r>
            <a:r>
              <a:rPr lang="en-US" altLang="ko-KR" dirty="0"/>
              <a:t>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0378024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하드웨어 흐름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UART</a:t>
            </a:r>
            <a:r>
              <a:rPr lang="ko-KR" altLang="ko-KR" dirty="0"/>
              <a:t>가</a:t>
            </a:r>
            <a:r>
              <a:rPr lang="en-US" altLang="ko-KR" dirty="0"/>
              <a:t> 5</a:t>
            </a:r>
            <a:r>
              <a:rPr lang="ko-KR" altLang="ko-KR" dirty="0"/>
              <a:t>개의 라인을 지원하는 경우 하드웨어 흐름 제어를 </a:t>
            </a:r>
            <a:br>
              <a:rPr lang="en-US" altLang="ko-KR" dirty="0"/>
            </a:br>
            <a:r>
              <a:rPr lang="ko-KR" altLang="ko-KR" dirty="0"/>
              <a:t>사용하면 데이터 전송의 신뢰성을 높일 수 있</a:t>
            </a:r>
            <a:r>
              <a:rPr lang="ko-KR" altLang="en-US" dirty="0"/>
              <a:t>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고속 </a:t>
            </a:r>
            <a:r>
              <a:rPr lang="ko-KR" altLang="ko-KR" dirty="0" err="1"/>
              <a:t>보레이트</a:t>
            </a:r>
            <a:r>
              <a:rPr lang="ko-KR" altLang="en-US" dirty="0" err="1"/>
              <a:t>의</a:t>
            </a:r>
            <a:r>
              <a:rPr lang="ko-KR" altLang="en-US" dirty="0"/>
              <a:t> </a:t>
            </a:r>
            <a:r>
              <a:rPr lang="ko-KR" altLang="ko-KR" dirty="0"/>
              <a:t>사용</a:t>
            </a:r>
            <a:r>
              <a:rPr lang="ko-KR" altLang="en-US" dirty="0"/>
              <a:t>은</a:t>
            </a:r>
            <a:r>
              <a:rPr lang="ko-KR" altLang="ko-KR" dirty="0"/>
              <a:t> 안정적으로 데이터를 송수신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7C1AF5-75F3-494D-A2E2-2D78BC6D170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5480" y="3710794"/>
            <a:ext cx="5841040" cy="260110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68897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콘덴서</a:t>
            </a:r>
            <a:r>
              <a:rPr lang="en-US" altLang="ko-KR" dirty="0"/>
              <a:t>(Condenser)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용량을 나타내는 단위는 </a:t>
            </a:r>
            <a:r>
              <a:rPr lang="ko-KR" altLang="en-US" dirty="0" err="1"/>
              <a:t>패럿</a:t>
            </a:r>
            <a:r>
              <a:rPr lang="en-US" altLang="ko-KR" dirty="0"/>
              <a:t>(Farad)</a:t>
            </a:r>
          </a:p>
          <a:p>
            <a:r>
              <a:rPr lang="ko-KR" altLang="en-US" dirty="0"/>
              <a:t>기호는 양쪽 금속판 형태가 기본이며</a:t>
            </a:r>
            <a:r>
              <a:rPr lang="en-US" altLang="ko-KR" dirty="0"/>
              <a:t>, </a:t>
            </a:r>
            <a:r>
              <a:rPr lang="ko-KR" altLang="en-US" dirty="0"/>
              <a:t>극성에 따라 조금씩 다름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AEBC1-84F5-4D70-BFB7-2309E04AA6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2536" y="3574530"/>
            <a:ext cx="7526929" cy="136692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98684986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하드웨어 흐름 제어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7472C-8770-48B5-95D6-020619C6F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9300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하드웨어 흐름 제어</a:t>
            </a:r>
            <a:r>
              <a:rPr lang="ko-KR" altLang="en-US" dirty="0"/>
              <a:t>가 활성화되면 </a:t>
            </a:r>
            <a:r>
              <a:rPr lang="en-US" altLang="ko-KR" dirty="0"/>
              <a:t>UART</a:t>
            </a:r>
            <a:r>
              <a:rPr lang="ko-KR" altLang="ko-KR" dirty="0"/>
              <a:t>는 수신 버퍼가 가득 차서 더 데이터를 수신할 수 없을 때</a:t>
            </a:r>
            <a:r>
              <a:rPr lang="en-US" altLang="ko-KR" dirty="0"/>
              <a:t> RTS </a:t>
            </a:r>
            <a:r>
              <a:rPr lang="ko-KR" altLang="ko-KR" dirty="0"/>
              <a:t>신호를 활성화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ko-KR" dirty="0"/>
              <a:t>데이터를 읽어 수신 버퍼가 비면 다시 비활성화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ko-KR" altLang="en-US" dirty="0"/>
              <a:t>수신</a:t>
            </a:r>
            <a:r>
              <a:rPr lang="ko-KR" altLang="ko-KR" dirty="0"/>
              <a:t> 쪽은</a:t>
            </a:r>
            <a:r>
              <a:rPr lang="en-US" altLang="ko-KR" dirty="0"/>
              <a:t> CTS </a:t>
            </a:r>
            <a:r>
              <a:rPr lang="ko-KR" altLang="ko-KR" dirty="0"/>
              <a:t>신호를 모니터링하다가 활성화되면 데이터 전송을 일시 중지</a:t>
            </a:r>
            <a:r>
              <a:rPr lang="ko-KR" altLang="en-US" dirty="0"/>
              <a:t>함</a:t>
            </a:r>
            <a:endParaRPr lang="ko-KR" altLang="ko-KR" dirty="0"/>
          </a:p>
          <a:p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96494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콘덴서</a:t>
            </a:r>
            <a:r>
              <a:rPr lang="en-US" altLang="ko-KR" dirty="0"/>
              <a:t>(Condenser)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사용되는 유전체에 따라 구분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64D6A6-A045-4C3D-B37C-2E21A95EF4D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964" y="2382760"/>
            <a:ext cx="6650072" cy="1431857"/>
          </a:xfrm>
          <a:prstGeom prst="rect">
            <a:avLst/>
          </a:prstGeom>
          <a:ln cap="flat"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DF1AE12-5F3D-4944-B1DD-03CD4912FC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13104" y="4035279"/>
          <a:ext cx="7365792" cy="24575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7593">
                  <a:extLst>
                    <a:ext uri="{9D8B030D-6E8A-4147-A177-3AD203B41FA5}">
                      <a16:colId xmlns:a16="http://schemas.microsoft.com/office/drawing/2014/main" val="2583597965"/>
                    </a:ext>
                  </a:extLst>
                </a:gridCol>
                <a:gridCol w="1549839">
                  <a:extLst>
                    <a:ext uri="{9D8B030D-6E8A-4147-A177-3AD203B41FA5}">
                      <a16:colId xmlns:a16="http://schemas.microsoft.com/office/drawing/2014/main" val="353048093"/>
                    </a:ext>
                  </a:extLst>
                </a:gridCol>
                <a:gridCol w="1719226">
                  <a:extLst>
                    <a:ext uri="{9D8B030D-6E8A-4147-A177-3AD203B41FA5}">
                      <a16:colId xmlns:a16="http://schemas.microsoft.com/office/drawing/2014/main" val="3953740263"/>
                    </a:ext>
                  </a:extLst>
                </a:gridCol>
                <a:gridCol w="1437252">
                  <a:extLst>
                    <a:ext uri="{9D8B030D-6E8A-4147-A177-3AD203B41FA5}">
                      <a16:colId xmlns:a16="http://schemas.microsoft.com/office/drawing/2014/main" val="912544596"/>
                    </a:ext>
                  </a:extLst>
                </a:gridCol>
                <a:gridCol w="1481882">
                  <a:extLst>
                    <a:ext uri="{9D8B030D-6E8A-4147-A177-3AD203B41FA5}">
                      <a16:colId xmlns:a16="http://schemas.microsoft.com/office/drawing/2014/main" val="587129609"/>
                    </a:ext>
                  </a:extLst>
                </a:gridCol>
              </a:tblGrid>
              <a:tr h="30374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</a:rPr>
                        <a:t>종류</a:t>
                      </a:r>
                      <a:endParaRPr lang="ko-KR" sz="1400" dirty="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</a:rPr>
                        <a:t>알루미늄</a:t>
                      </a:r>
                      <a:endParaRPr lang="ko-KR" sz="1400" dirty="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</a:rPr>
                        <a:t>세라믹</a:t>
                      </a:r>
                      <a:endParaRPr lang="ko-KR" sz="1400" dirty="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 err="1">
                          <a:effectLst/>
                        </a:rPr>
                        <a:t>탄탈</a:t>
                      </a:r>
                      <a:endParaRPr lang="ko-KR" sz="1400" dirty="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</a:rPr>
                        <a:t>필름</a:t>
                      </a:r>
                      <a:endParaRPr lang="ko-KR" sz="1400" dirty="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extLst>
                  <a:ext uri="{0D108BD9-81ED-4DB2-BD59-A6C34878D82A}">
                    <a16:rowId xmlns:a16="http://schemas.microsoft.com/office/drawing/2014/main" val="3700424883"/>
                  </a:ext>
                </a:extLst>
              </a:tr>
              <a:tr h="466450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유전체</a:t>
                      </a:r>
                      <a:endParaRPr lang="ko-KR" sz="14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AI</a:t>
                      </a:r>
                      <a:r>
                        <a:rPr lang="en-US" sz="1300" baseline="-25000">
                          <a:effectLst/>
                        </a:rPr>
                        <a:t>2</a:t>
                      </a:r>
                      <a:r>
                        <a:rPr lang="en-US" sz="1300">
                          <a:effectLst/>
                        </a:rPr>
                        <a:t>O</a:t>
                      </a:r>
                      <a:r>
                        <a:rPr lang="en-US" sz="1300" baseline="-25000">
                          <a:effectLst/>
                        </a:rPr>
                        <a:t>3</a:t>
                      </a:r>
                      <a:endParaRPr lang="ko-KR" sz="14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TiO</a:t>
                      </a:r>
                      <a:r>
                        <a:rPr lang="en-US" sz="1300" baseline="-25000">
                          <a:effectLst/>
                        </a:rPr>
                        <a:t>2</a:t>
                      </a:r>
                      <a:r>
                        <a:rPr lang="en-US" sz="1300">
                          <a:effectLst/>
                        </a:rPr>
                        <a:t>, BaTiO</a:t>
                      </a:r>
                      <a:r>
                        <a:rPr lang="en-US" sz="1300" baseline="-25000">
                          <a:effectLst/>
                        </a:rPr>
                        <a:t>3</a:t>
                      </a:r>
                      <a:r>
                        <a:rPr lang="en-US" sz="1300">
                          <a:effectLst/>
                        </a:rPr>
                        <a:t>, PbO</a:t>
                      </a:r>
                      <a:endParaRPr lang="ko-KR" sz="14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Ta</a:t>
                      </a:r>
                      <a:r>
                        <a:rPr lang="en-US" sz="1300" baseline="-25000">
                          <a:effectLst/>
                        </a:rPr>
                        <a:t>2</a:t>
                      </a:r>
                      <a:r>
                        <a:rPr lang="en-US" sz="1300">
                          <a:effectLst/>
                        </a:rPr>
                        <a:t>O</a:t>
                      </a:r>
                      <a:r>
                        <a:rPr lang="en-US" sz="1300" baseline="-25000">
                          <a:effectLst/>
                        </a:rPr>
                        <a:t>5</a:t>
                      </a:r>
                      <a:endParaRPr lang="ko-KR" sz="14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300">
                          <a:effectLst/>
                        </a:rPr>
                        <a:t>폴리</a:t>
                      </a:r>
                      <a:r>
                        <a:rPr lang="en-US" sz="1300">
                          <a:effectLst/>
                        </a:rPr>
                        <a:t>-</a:t>
                      </a:r>
                      <a:r>
                        <a:rPr lang="ko-KR" sz="1300">
                          <a:effectLst/>
                        </a:rPr>
                        <a:t>에스테르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ko-KR" sz="1300">
                          <a:effectLst/>
                        </a:rPr>
                        <a:t>프로필렌</a:t>
                      </a:r>
                      <a:r>
                        <a:rPr lang="en-US" sz="1300">
                          <a:effectLst/>
                        </a:rPr>
                        <a:t>/</a:t>
                      </a:r>
                      <a:r>
                        <a:rPr lang="ko-KR" sz="1300">
                          <a:effectLst/>
                        </a:rPr>
                        <a:t>스티렌</a:t>
                      </a:r>
                      <a:endParaRPr lang="ko-KR" sz="14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extLst>
                  <a:ext uri="{0D108BD9-81ED-4DB2-BD59-A6C34878D82A}">
                    <a16:rowId xmlns:a16="http://schemas.microsoft.com/office/drawing/2014/main" val="885272990"/>
                  </a:ext>
                </a:extLst>
              </a:tr>
              <a:tr h="30374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정전용량</a:t>
                      </a:r>
                      <a:endParaRPr lang="ko-KR" sz="14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0.47 ~ 100,000μF</a:t>
                      </a:r>
                      <a:endParaRPr lang="ko-KR" sz="1400" dirty="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0.5pF ~ 100μF</a:t>
                      </a:r>
                      <a:endParaRPr lang="ko-KR" sz="1400" dirty="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0.1 ~ 470μF</a:t>
                      </a:r>
                      <a:endParaRPr lang="ko-KR" sz="1400" dirty="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5pF ~ 10μF</a:t>
                      </a:r>
                      <a:endParaRPr lang="ko-KR" sz="14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extLst>
                  <a:ext uri="{0D108BD9-81ED-4DB2-BD59-A6C34878D82A}">
                    <a16:rowId xmlns:a16="http://schemas.microsoft.com/office/drawing/2014/main" val="1773622424"/>
                  </a:ext>
                </a:extLst>
              </a:tr>
              <a:tr h="691828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장점</a:t>
                      </a:r>
                      <a:endParaRPr lang="ko-KR" sz="14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내압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용량 풍부</a:t>
                      </a:r>
                    </a:p>
                    <a:p>
                      <a:pPr marL="0" lvl="0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저렴한 가격</a:t>
                      </a: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고주파 특성 우수</a:t>
                      </a:r>
                    </a:p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소형</a:t>
                      </a:r>
                    </a:p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무극성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소형 대용량</a:t>
                      </a:r>
                    </a:p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반영구적 수명</a:t>
                      </a: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저가</a:t>
                      </a:r>
                    </a:p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안정성</a:t>
                      </a:r>
                    </a:p>
                  </a:txBody>
                  <a:tcPr marL="109348" marR="109348" marT="0" marB="0" anchor="ctr"/>
                </a:tc>
                <a:extLst>
                  <a:ext uri="{0D108BD9-81ED-4DB2-BD59-A6C34878D82A}">
                    <a16:rowId xmlns:a16="http://schemas.microsoft.com/office/drawing/2014/main" val="3051295891"/>
                  </a:ext>
                </a:extLst>
              </a:tr>
              <a:tr h="691828"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단점</a:t>
                      </a:r>
                      <a:endParaRPr lang="ko-KR" sz="1400">
                        <a:effectLst/>
                        <a:latin typeface="D2Coding"/>
                        <a:cs typeface="Times New Roman" panose="02020603050405020304" pitchFamily="18" charset="0"/>
                      </a:endParaRP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</a:t>
                      </a: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고온에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약함</a:t>
                      </a:r>
                    </a:p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큰 크기</a:t>
                      </a:r>
                    </a:p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극성 있음</a:t>
                      </a: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온도 의존성이 큼</a:t>
                      </a:r>
                    </a:p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전압 의존성이 큼</a:t>
                      </a: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내전압이 낮음</a:t>
                      </a:r>
                    </a:p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극성 있음</a:t>
                      </a:r>
                    </a:p>
                  </a:txBody>
                  <a:tcPr marL="109348" marR="109348" marT="0" marB="0" anchor="ctr"/>
                </a:tc>
                <a:tc>
                  <a:txBody>
                    <a:bodyPr/>
                    <a:lstStyle/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열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약품에 약함</a:t>
                      </a:r>
                    </a:p>
                    <a:p>
                      <a:pPr marL="0" lvl="0" indent="0" algn="just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〮 큰 크기</a:t>
                      </a:r>
                    </a:p>
                  </a:txBody>
                  <a:tcPr marL="109348" marR="109348" marT="0" marB="0" anchor="ctr"/>
                </a:tc>
                <a:extLst>
                  <a:ext uri="{0D108BD9-81ED-4DB2-BD59-A6C34878D82A}">
                    <a16:rowId xmlns:a16="http://schemas.microsoft.com/office/drawing/2014/main" val="227453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561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정전용량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콘덴서에 지속적으로 전류가 흐르면 전하가 모여 충전됨</a:t>
                </a:r>
                <a:endParaRPr lang="en-US" altLang="ko-KR" sz="24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충전 전하량 </a:t>
                </a:r>
                <a:r>
                  <a:rPr lang="en-US" altLang="ko-KR" sz="2400" dirty="0"/>
                  <a:t>Q</a:t>
                </a:r>
                <a:r>
                  <a:rPr lang="ko-KR" altLang="en-US" sz="2400" dirty="0"/>
                  <a:t>는 입력 전압 </a:t>
                </a:r>
                <a:r>
                  <a:rPr lang="en-US" altLang="ko-KR" sz="2400" dirty="0"/>
                  <a:t>V</a:t>
                </a:r>
                <a:r>
                  <a:rPr lang="ko-KR" altLang="en-US" sz="2400" dirty="0"/>
                  <a:t>에 정전용량 </a:t>
                </a:r>
                <a:r>
                  <a:rPr lang="en-US" altLang="ko-KR" sz="2400" dirty="0"/>
                  <a:t>C</a:t>
                </a:r>
                <a:r>
                  <a:rPr lang="ko-KR" altLang="en-US" sz="2400" dirty="0"/>
                  <a:t>를 곱한 것과 같음</a:t>
                </a:r>
                <a:endParaRPr lang="en-US" altLang="ko-KR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sz="200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sz="2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altLang="ko-KR" sz="20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정전용량은 절연체의 비유전율 </a:t>
                </a:r>
                <a:r>
                  <a:rPr lang="en-US" altLang="ko-KR" sz="2400" dirty="0"/>
                  <a:t>ε</a:t>
                </a:r>
                <a:r>
                  <a:rPr lang="ko-KR" altLang="en-US" sz="2400" dirty="0"/>
                  <a:t>이 클수록 크고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금속판의 면적 </a:t>
                </a:r>
                <a:r>
                  <a:rPr lang="en-US" altLang="ko-KR" sz="2400" dirty="0"/>
                  <a:t>A</a:t>
                </a:r>
                <a:r>
                  <a:rPr lang="ko-KR" altLang="en-US" sz="2400" dirty="0"/>
                  <a:t>가 클수록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두 금속판의 거리 </a:t>
                </a:r>
                <a:r>
                  <a:rPr lang="en-US" altLang="ko-KR" sz="2400" dirty="0"/>
                  <a:t>d</a:t>
                </a:r>
                <a:r>
                  <a:rPr lang="ko-KR" altLang="en-US" sz="2400" dirty="0"/>
                  <a:t>가 짧을수록 큼</a:t>
                </a:r>
                <a:endParaRPr lang="en-US" altLang="ko-KR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ε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/>
                  <a:t>전류가 끊어지면 콘덴서에 모였던 전하가 이동하면서 방전됨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1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전하</a:t>
            </a:r>
            <a:r>
              <a:rPr lang="en-US" altLang="ko-KR" dirty="0"/>
              <a:t>(Electric Charge)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물질이 가지고 있는 전기의 양</a:t>
            </a:r>
            <a:endParaRPr lang="en-US" altLang="ko-KR" dirty="0"/>
          </a:p>
          <a:p>
            <a:r>
              <a:rPr lang="ko-KR" altLang="en-US" dirty="0"/>
              <a:t>전자를 잃으면 양전하</a:t>
            </a:r>
            <a:r>
              <a:rPr lang="en-US" altLang="ko-KR" dirty="0"/>
              <a:t>(+)</a:t>
            </a:r>
            <a:r>
              <a:rPr lang="ko-KR" altLang="en-US" dirty="0"/>
              <a:t>를 띄고</a:t>
            </a:r>
            <a:r>
              <a:rPr lang="en-US" altLang="ko-KR" dirty="0"/>
              <a:t>, </a:t>
            </a:r>
            <a:r>
              <a:rPr lang="ko-KR" altLang="en-US" dirty="0"/>
              <a:t>반대편은 음전하</a:t>
            </a:r>
            <a:r>
              <a:rPr lang="en-US" altLang="ko-KR" dirty="0"/>
              <a:t>(-)</a:t>
            </a:r>
            <a:r>
              <a:rPr lang="ko-KR" altLang="en-US" dirty="0"/>
              <a:t>를 띔</a:t>
            </a:r>
            <a:endParaRPr lang="en-US" altLang="ko-KR" dirty="0"/>
          </a:p>
          <a:p>
            <a:r>
              <a:rPr lang="ko-KR" altLang="en-US" dirty="0"/>
              <a:t>같은 극성 사이에는 서로 미는 힘</a:t>
            </a:r>
            <a:r>
              <a:rPr lang="en-US" altLang="ko-KR" dirty="0"/>
              <a:t>(</a:t>
            </a:r>
            <a:r>
              <a:rPr lang="ko-KR" altLang="en-US" dirty="0"/>
              <a:t>척력</a:t>
            </a:r>
            <a:r>
              <a:rPr lang="en-US" altLang="ko-KR" dirty="0"/>
              <a:t>)</a:t>
            </a:r>
            <a:r>
              <a:rPr lang="ko-KR" altLang="en-US" dirty="0"/>
              <a:t>이 작용하며</a:t>
            </a:r>
            <a:r>
              <a:rPr lang="en-US" altLang="ko-KR" dirty="0"/>
              <a:t>,</a:t>
            </a:r>
            <a:r>
              <a:rPr lang="ko-KR" altLang="en-US" dirty="0"/>
              <a:t> 다른 극성 사이에는 당기는 힘</a:t>
            </a:r>
            <a:r>
              <a:rPr lang="en-US" altLang="ko-KR" dirty="0"/>
              <a:t>(</a:t>
            </a:r>
            <a:r>
              <a:rPr lang="ko-KR" altLang="en-US" dirty="0"/>
              <a:t>인력</a:t>
            </a:r>
            <a:r>
              <a:rPr lang="en-US" altLang="ko-KR" dirty="0"/>
              <a:t>)</a:t>
            </a:r>
            <a:r>
              <a:rPr lang="ko-KR" altLang="en-US" dirty="0"/>
              <a:t>이 작용함</a:t>
            </a:r>
            <a:endParaRPr lang="en-US" altLang="ko-KR" dirty="0"/>
          </a:p>
          <a:p>
            <a:r>
              <a:rPr lang="ko-KR" altLang="en-US" dirty="0"/>
              <a:t>일반적으로 전기적으로 중성인 상태를 유지함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959436-C2C3-49DA-9598-4E9DF4111BD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1637" y="4439370"/>
            <a:ext cx="2992582" cy="2147697"/>
          </a:xfrm>
          <a:prstGeom prst="rect">
            <a:avLst/>
          </a:prstGeom>
          <a:ln cap="flat"/>
        </p:spPr>
      </p:pic>
      <p:pic>
        <p:nvPicPr>
          <p:cNvPr id="6" name="그림 5" descr="C:\Users\devca\AppData\Local\Temp\SNAGHTML144da615.PNG">
            <a:extLst>
              <a:ext uri="{FF2B5EF4-FFF2-40B4-BE49-F238E27FC236}">
                <a16:creationId xmlns:a16="http://schemas.microsoft.com/office/drawing/2014/main" id="{0AA0440A-205C-46C2-AEEE-864EB80387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3"/>
          <a:stretch>
            <a:fillRect/>
          </a:stretch>
        </p:blipFill>
        <p:spPr>
          <a:xfrm>
            <a:off x="5814989" y="4439370"/>
            <a:ext cx="4945374" cy="214769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8661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합성 콘덴서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직렬연결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/>
                  <a:t>전체 정전 용량</a:t>
                </a:r>
                <a:endParaRPr lang="en-US" altLang="ko-KR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ko-KR" altLang="ko-KR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+</m:t>
                        </m:r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/>
                  <a:t>각 콘덴서에 걸리는 전압</a:t>
                </a:r>
                <a:endParaRPr lang="en-US" altLang="ko-KR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ko-KR" altLang="ko-KR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ko-KR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1043" t="-1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6B02CF5-EF0A-4682-B848-348CE9CF484D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1618" y="2807855"/>
            <a:ext cx="2914125" cy="221643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77368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합성 콘덴서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병렬연결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/>
                  <a:t>모든 콘덴서의 정전용량을 더하면 전체 콘덴서의 정전용량이 됨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/>
                  <a:t>전체 정전 용량</a:t>
                </a:r>
                <a:endParaRPr lang="en-US" altLang="ko-KR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en-US" dirty="0"/>
                  <a:t>전체 전하량 </a:t>
                </a:r>
                <a:r>
                  <a:rPr lang="en-US" altLang="ko-KR" dirty="0"/>
                  <a:t>Q(C)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ko-KR" altLang="ko-KR" dirty="0"/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i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ko-KR" i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1043" t="-1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B6AD6CD-A705-41D2-81CC-1E5FB208088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3855" y="3362921"/>
            <a:ext cx="2919670" cy="217356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915611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콘덴서 적용 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백업</a:t>
            </a:r>
            <a:endParaRPr lang="en-US" altLang="ko-KR" dirty="0"/>
          </a:p>
          <a:p>
            <a:pPr lvl="1"/>
            <a:r>
              <a:rPr lang="ko-KR" altLang="en-US" dirty="0"/>
              <a:t>정격 전력에 도달한 부하가 높은 전류를 요구하면 순간적으로 도선에 전압 강하가 발생해 부하 쪽에 오동작을 일으킴</a:t>
            </a:r>
            <a:endParaRPr lang="en-US" altLang="ko-KR" dirty="0"/>
          </a:p>
          <a:p>
            <a:pPr lvl="1"/>
            <a:r>
              <a:rPr lang="ko-KR" altLang="en-US" dirty="0"/>
              <a:t>부하의 앞에 콘덴서를 연결하여 평소에 전기를 충전해 두었다가 전압 강하가 발생하면 부하 쪽에 전기를 공급해 오동작을 방지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0D5E4-DEB3-49B3-83E8-4E33630A957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488" y="4366461"/>
            <a:ext cx="7511025" cy="1276957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51560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콘덴서 적용 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디커플링</a:t>
            </a:r>
            <a:endParaRPr lang="en-US" altLang="ko-KR" dirty="0"/>
          </a:p>
          <a:p>
            <a:pPr lvl="1"/>
            <a:r>
              <a:rPr lang="ko-KR" altLang="en-US" dirty="0"/>
              <a:t>중첩된 전원선에서는 유도 전류 때문에 노이즈가 섞일 수 있고</a:t>
            </a:r>
            <a:r>
              <a:rPr lang="en-US" altLang="ko-KR" dirty="0"/>
              <a:t>, </a:t>
            </a:r>
            <a:r>
              <a:rPr lang="ko-KR" altLang="en-US" dirty="0"/>
              <a:t>고속 회로에서도 고주파 노이즈가 발생함</a:t>
            </a:r>
            <a:endParaRPr lang="en-US" altLang="ko-KR" dirty="0"/>
          </a:p>
          <a:p>
            <a:pPr lvl="1"/>
            <a:r>
              <a:rPr lang="ko-KR" altLang="ko-KR" dirty="0"/>
              <a:t>콘덴서를 연결하면 교류 성질을 갖는 노이즈를 </a:t>
            </a:r>
            <a:r>
              <a:rPr lang="en-US" altLang="ko-KR" dirty="0"/>
              <a:t>GND</a:t>
            </a:r>
            <a:r>
              <a:rPr lang="ko-KR" altLang="ko-KR" dirty="0"/>
              <a:t>로 흐르게 해</a:t>
            </a:r>
            <a:r>
              <a:rPr lang="ko-KR" altLang="en-US" dirty="0"/>
              <a:t>서</a:t>
            </a:r>
            <a:r>
              <a:rPr lang="ko-KR" altLang="ko-KR" dirty="0"/>
              <a:t> </a:t>
            </a:r>
            <a:br>
              <a:rPr lang="en-US" altLang="ko-KR" dirty="0"/>
            </a:br>
            <a:r>
              <a:rPr lang="ko-KR" altLang="ko-KR" dirty="0"/>
              <a:t>부하 쪽에는 깨끗한</a:t>
            </a:r>
            <a:r>
              <a:rPr lang="en-US" altLang="ko-KR" dirty="0"/>
              <a:t> DC </a:t>
            </a:r>
            <a:r>
              <a:rPr lang="ko-KR" altLang="ko-KR" dirty="0"/>
              <a:t>전원만 전달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38CEE-3006-4949-B5D7-1D7E0F89DE8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0352" y="4299267"/>
            <a:ext cx="7771296" cy="133491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460887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콘덴서 적용 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커플링</a:t>
            </a:r>
            <a:endParaRPr lang="en-US" altLang="ko-KR" dirty="0"/>
          </a:p>
          <a:p>
            <a:pPr lvl="1"/>
            <a:r>
              <a:rPr lang="ko-KR" altLang="ko-KR" dirty="0"/>
              <a:t>오디오 회로가 증폭한 교류 신호를 스피커에 전달해 소리를 출력할 때 증폭기를 동작시키는 직류 전압이 교류 신호에 섞여 잡음이 발생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ko-KR" dirty="0"/>
              <a:t>스피커 앞에 콘덴서를 연결하면 직류 전압을 차단하고 교류 신호만 </a:t>
            </a:r>
            <a:br>
              <a:rPr lang="en-US" altLang="ko-KR" dirty="0"/>
            </a:br>
            <a:r>
              <a:rPr lang="ko-KR" altLang="ko-KR" dirty="0"/>
              <a:t>통과시</a:t>
            </a:r>
            <a:r>
              <a:rPr lang="ko-KR" altLang="en-US" dirty="0"/>
              <a:t>켜서 </a:t>
            </a:r>
            <a:r>
              <a:rPr lang="ko-KR" altLang="ko-KR" dirty="0"/>
              <a:t>잡음 없는 깨끗한 </a:t>
            </a:r>
            <a:r>
              <a:rPr lang="ko-KR" altLang="en-US" dirty="0"/>
              <a:t>소리가 출력됨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E5C9A3-E12E-49C1-898F-26306EC13F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6258" y="4412191"/>
            <a:ext cx="7079484" cy="125822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1368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인덕터</a:t>
            </a:r>
            <a:r>
              <a:rPr lang="en-US" altLang="ko-KR" dirty="0"/>
              <a:t>(Inductor)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코일</a:t>
            </a:r>
            <a:r>
              <a:rPr lang="ko-KR" altLang="en-US" sz="2400" dirty="0"/>
              <a:t>로</a:t>
            </a:r>
            <a:r>
              <a:rPr lang="ko-KR" altLang="ko-KR" sz="2400" dirty="0"/>
              <a:t>도 불리</a:t>
            </a:r>
            <a:r>
              <a:rPr lang="ko-KR" altLang="en-US" sz="2400" dirty="0"/>
              <a:t>며 </a:t>
            </a:r>
            <a:r>
              <a:rPr lang="ko-KR" altLang="ko-KR" sz="2400" dirty="0"/>
              <a:t>구리선을 원통형 기둥에 서로 단락</a:t>
            </a:r>
            <a:r>
              <a:rPr lang="ko-KR" altLang="en-US" sz="2400" dirty="0"/>
              <a:t>돼</a:t>
            </a:r>
            <a:r>
              <a:rPr lang="ko-KR" altLang="ko-KR" sz="2400" dirty="0"/>
              <a:t>지 않게 나선 모양으로 감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r>
              <a:rPr lang="ko-KR" altLang="ko-KR" sz="2400" dirty="0"/>
              <a:t>전하로 전기를 저장하는 콘덴서와 달리 전류로 자기를 저장</a:t>
            </a:r>
            <a:endParaRPr lang="en-US" altLang="ko-KR" sz="2400" dirty="0"/>
          </a:p>
          <a:p>
            <a:r>
              <a:rPr lang="ko-KR" altLang="ko-KR" sz="2400" dirty="0"/>
              <a:t>도선이 나선형으로 빽빽하게 감겨 있는 것을 솔레노이드라 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회로 기호는 코일 모양에 코일을 감은 심의 종류를 함께 표기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83416C-846D-44A6-ACB2-D6A05CC394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6679" y="3670637"/>
            <a:ext cx="3478642" cy="966017"/>
          </a:xfrm>
          <a:prstGeom prst="rect">
            <a:avLst/>
          </a:prstGeom>
          <a:ln cap="flat"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67F97-5B66-47F5-8221-7AB911B4CEA6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4759" y="5402983"/>
            <a:ext cx="3922482" cy="131902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748731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인덕터</a:t>
            </a:r>
            <a:r>
              <a:rPr lang="en-US" altLang="ko-KR" dirty="0"/>
              <a:t> </a:t>
            </a:r>
            <a:r>
              <a:rPr lang="ko-KR" altLang="en-US" dirty="0"/>
              <a:t>기본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8018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전선에 전류가 흐르면 자기장이 </a:t>
            </a:r>
            <a:r>
              <a:rPr lang="ko-KR" altLang="en-US" sz="2400" dirty="0"/>
              <a:t>생성됨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암페어의 오른나사 법칙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자기장을 수학적으로 표현한 것이 </a:t>
            </a:r>
            <a:r>
              <a:rPr lang="ko-KR" altLang="en-US" sz="2000" dirty="0" err="1"/>
              <a:t>자력선이며</a:t>
            </a:r>
            <a:r>
              <a:rPr lang="en-US" altLang="ko-KR" sz="2000" dirty="0"/>
              <a:t>, </a:t>
            </a:r>
            <a:r>
              <a:rPr lang="ko-KR" altLang="en-US" sz="2000" dirty="0"/>
              <a:t>전선을 중심으로 동심원을 그림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원형으로 감은 전선에 전류를 흘리면 원형 가운데로 자기장이 </a:t>
            </a:r>
            <a:r>
              <a:rPr lang="ko-KR" altLang="en-US" sz="2400" dirty="0"/>
              <a:t>생성되고</a:t>
            </a:r>
            <a:r>
              <a:rPr lang="en-US" altLang="ko-KR" sz="2400" dirty="0"/>
              <a:t>, </a:t>
            </a:r>
            <a:br>
              <a:rPr lang="en-US" altLang="ko-KR" sz="2400" dirty="0"/>
            </a:br>
            <a:r>
              <a:rPr lang="ko-KR" altLang="ko-KR" sz="2400" dirty="0"/>
              <a:t>전선 양 끝에</a:t>
            </a:r>
            <a:r>
              <a:rPr lang="en-US" altLang="ko-KR" sz="2400" dirty="0"/>
              <a:t> N, S</a:t>
            </a:r>
            <a:r>
              <a:rPr lang="ko-KR" altLang="ko-KR" sz="2400" dirty="0"/>
              <a:t>극이 형성</a:t>
            </a:r>
            <a:r>
              <a:rPr lang="en-US" altLang="ko-KR" sz="2400" dirty="0"/>
              <a:t> 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엄지손가락을 세우고 전류의 방향으로 오른손을 감싸면 엄지손가락 방향이</a:t>
            </a:r>
            <a:r>
              <a:rPr lang="en-US" altLang="ko-KR" sz="2400" dirty="0"/>
              <a:t> N</a:t>
            </a:r>
            <a:r>
              <a:rPr lang="ko-KR" altLang="ko-KR" sz="2400" dirty="0"/>
              <a:t>극</a:t>
            </a:r>
            <a:r>
              <a:rPr lang="ko-KR" altLang="en-US" sz="2400" dirty="0"/>
              <a:t>이 됨</a:t>
            </a:r>
            <a:endParaRPr lang="ko-KR" altLang="ko-KR" sz="2400" dirty="0"/>
          </a:p>
          <a:p>
            <a:pPr marL="0" indent="0">
              <a:lnSpc>
                <a:spcPct val="100000"/>
              </a:lnSpc>
              <a:buNone/>
            </a:pPr>
            <a:endParaRPr lang="ko-KR" altLang="ko-KR" sz="2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9EAF98-21D3-447B-9B3C-11024A5927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9338" y="5046863"/>
            <a:ext cx="2873812" cy="1575961"/>
          </a:xfrm>
          <a:prstGeom prst="rect">
            <a:avLst/>
          </a:prstGeom>
          <a:ln cap="flat"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0B94D6-32EE-4A47-BD92-2C908C40EE8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7467" y="5011518"/>
            <a:ext cx="2107911" cy="164665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35146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인덕턴스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전류는 전하의 시간적 변화이며 도선 속을 움직이는 전하의 흐름은 항상 연속적</a:t>
            </a:r>
            <a:r>
              <a:rPr lang="ko-KR" altLang="en-US" sz="2400" dirty="0"/>
              <a:t>임</a:t>
            </a:r>
            <a:endParaRPr lang="en-US" altLang="ko-KR" sz="2400" dirty="0"/>
          </a:p>
          <a:p>
            <a:r>
              <a:rPr lang="ko-KR" altLang="ko-KR" sz="2400" dirty="0"/>
              <a:t>특정 위치의 전류가 갑자기 빨라지거나 </a:t>
            </a:r>
            <a:r>
              <a:rPr lang="ko-KR" altLang="ko-KR" sz="2400" dirty="0" err="1"/>
              <a:t>느려</a:t>
            </a:r>
            <a:r>
              <a:rPr lang="ko-KR" altLang="en-US" sz="2400" dirty="0" err="1"/>
              <a:t>져도</a:t>
            </a:r>
            <a:r>
              <a:rPr lang="ko-KR" altLang="en-US" sz="2400" dirty="0"/>
              <a:t> </a:t>
            </a:r>
            <a:r>
              <a:rPr lang="ko-KR" altLang="ko-KR" sz="2400" dirty="0"/>
              <a:t>전하 흐름을 만들던 </a:t>
            </a:r>
            <a:br>
              <a:rPr lang="en-US" altLang="ko-KR" sz="2400" dirty="0"/>
            </a:br>
            <a:r>
              <a:rPr lang="ko-KR" altLang="ko-KR" sz="2400" dirty="0"/>
              <a:t>전기적 관성 때문에 여전히 연속적인 흐름을 유지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ko-KR" altLang="en-US" sz="2400" dirty="0"/>
              <a:t>이때의 </a:t>
            </a:r>
            <a:r>
              <a:rPr lang="ko-KR" altLang="en-US" sz="2400" dirty="0" err="1"/>
              <a:t>관성력을</a:t>
            </a:r>
            <a:r>
              <a:rPr lang="ko-KR" altLang="en-US" sz="2400" dirty="0"/>
              <a:t> </a:t>
            </a:r>
            <a:r>
              <a:rPr lang="ko-KR" altLang="ko-KR" sz="2400" dirty="0"/>
              <a:t>전압으로 환산한 것이 </a:t>
            </a:r>
            <a:r>
              <a:rPr lang="ko-KR" altLang="ko-KR" sz="2400" dirty="0" err="1"/>
              <a:t>기전력</a:t>
            </a:r>
            <a:r>
              <a:rPr lang="ko-KR" altLang="en-US" sz="2400" dirty="0" err="1"/>
              <a:t>이</a:t>
            </a:r>
            <a:r>
              <a:rPr lang="ko-KR" altLang="ko-KR" sz="2400" dirty="0" err="1"/>
              <a:t>며</a:t>
            </a:r>
            <a:r>
              <a:rPr lang="ko-KR" altLang="ko-KR" sz="2400" dirty="0"/>
              <a:t> 이런 전기적 관성을 인덕턴스</a:t>
            </a:r>
            <a:r>
              <a:rPr lang="ko-KR" altLang="en-US" sz="2400" dirty="0"/>
              <a:t>라고 함</a:t>
            </a:r>
            <a:endParaRPr lang="ko-KR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ko-KR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F40E3C-32CF-40D0-A105-C740EBC3327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6532" y="4240628"/>
            <a:ext cx="3338936" cy="234643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4122557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인덕턴스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ko-KR" sz="2400" dirty="0"/>
                  <a:t>유도전류는 유도작용을 일으키는 </a:t>
                </a:r>
                <a:r>
                  <a:rPr lang="ko-KR" altLang="ko-KR" sz="2400" dirty="0" err="1"/>
                  <a:t>자속의</a:t>
                </a:r>
                <a:r>
                  <a:rPr lang="ko-KR" altLang="ko-KR" sz="2400" dirty="0"/>
                  <a:t> 변화를 방해하는 방향으로 </a:t>
                </a:r>
                <a:r>
                  <a:rPr lang="ko-KR" altLang="en-US" sz="2400" dirty="0"/>
                  <a:t>흐름</a:t>
                </a:r>
                <a:endParaRPr lang="en-US" altLang="ko-KR" sz="2400" dirty="0"/>
              </a:p>
              <a:p>
                <a:pPr>
                  <a:lnSpc>
                    <a:spcPct val="150000"/>
                  </a:lnSpc>
                </a:pPr>
                <a:r>
                  <a:rPr lang="ko-KR" altLang="ko-KR" sz="2400" dirty="0" err="1"/>
                  <a:t>자속</a:t>
                </a:r>
                <a:r>
                  <a:rPr lang="en-US" altLang="ko-KR" sz="2400" dirty="0"/>
                  <a:t> Ф</a:t>
                </a:r>
                <a:r>
                  <a:rPr lang="ko-KR" altLang="ko-KR" sz="2400" dirty="0"/>
                  <a:t>는 인덕턴스</a:t>
                </a:r>
                <a:r>
                  <a:rPr lang="en-US" altLang="ko-KR" sz="2400" dirty="0"/>
                  <a:t> L</a:t>
                </a:r>
                <a:r>
                  <a:rPr lang="ko-KR" altLang="ko-KR" sz="2400" dirty="0"/>
                  <a:t>에 전류</a:t>
                </a:r>
                <a:r>
                  <a:rPr lang="en-US" altLang="ko-KR" sz="2400" dirty="0"/>
                  <a:t> I</a:t>
                </a:r>
                <a:r>
                  <a:rPr lang="ko-KR" altLang="ko-KR" sz="2400" dirty="0"/>
                  <a:t>를 곱한 것과 같고 이를 시간으로 미분하면 전압</a:t>
                </a:r>
                <a:r>
                  <a:rPr lang="ko-KR" altLang="en-US" sz="2400" dirty="0"/>
                  <a:t>이 됨</a:t>
                </a:r>
                <a:endParaRPr lang="en-US" altLang="ko-KR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200">
                        <a:latin typeface="Cambria Math" panose="02040503050406030204" pitchFamily="18" charset="0"/>
                      </a:rPr>
                      <m:t>Ф=</m:t>
                    </m:r>
                    <m:r>
                      <m:rPr>
                        <m:sty m:val="p"/>
                      </m:rPr>
                      <a:rPr lang="en-US" altLang="ko-KR" sz="22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2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20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en-US" altLang="ko-KR" sz="2200" dirty="0"/>
              </a:p>
              <a:p>
                <a:pPr>
                  <a:lnSpc>
                    <a:spcPct val="150000"/>
                  </a:lnSpc>
                </a:pPr>
                <a:r>
                  <a:rPr lang="ko-KR" altLang="ko-KR" sz="2400" dirty="0"/>
                  <a:t>전류를 미분한 것이 전압에 정비례하므로 인덕터에서는 전류가 순식간에 변할 수 없</a:t>
                </a:r>
                <a:r>
                  <a:rPr lang="ko-KR" altLang="en-US" sz="2400" dirty="0"/>
                  <a:t>음</a:t>
                </a:r>
                <a:endParaRPr lang="en-US" altLang="ko-KR" sz="24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20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ko-KR" sz="2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200">
                        <a:latin typeface="Cambria Math" panose="02040503050406030204" pitchFamily="18" charset="0"/>
                      </a:rPr>
                      <m:t>L</m:t>
                    </m:r>
                    <m:f>
                      <m:fPr>
                        <m:ctrlPr>
                          <a:rPr lang="ko-KR" altLang="ko-KR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200">
                            <a:latin typeface="Cambria Math" panose="02040503050406030204" pitchFamily="18" charset="0"/>
                          </a:rPr>
                          <m:t>dI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200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</m:oMath>
                </a14:m>
                <a:endParaRPr lang="ko-KR" altLang="ko-KR" sz="2200" baseline="-25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335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인덕턴</a:t>
            </a:r>
            <a:r>
              <a:rPr lang="en-US" altLang="ko-KR" dirty="0"/>
              <a:t> </a:t>
            </a:r>
            <a:r>
              <a:rPr lang="ko-KR" altLang="en-US" dirty="0"/>
              <a:t>적용 분야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ko-KR" sz="2400" dirty="0"/>
              <a:t>인덕터는 발전기를 비롯해 변압기</a:t>
            </a:r>
            <a:r>
              <a:rPr lang="en-US" altLang="ko-KR" sz="2400" dirty="0"/>
              <a:t>, </a:t>
            </a:r>
            <a:r>
              <a:rPr lang="ko-KR" altLang="ko-KR" sz="2400" dirty="0"/>
              <a:t>전자석 등에</a:t>
            </a:r>
            <a:r>
              <a:rPr lang="en-US" altLang="ko-KR" sz="2400" dirty="0"/>
              <a:t>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주요 적용 분야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자기장 특성 </a:t>
            </a:r>
            <a:r>
              <a:rPr lang="en-US" altLang="ko-KR" sz="2200" dirty="0"/>
              <a:t>: </a:t>
            </a:r>
            <a:r>
              <a:rPr lang="ko-KR" altLang="en-US" sz="2200" dirty="0"/>
              <a:t>솔레노이드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토로이드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파동적 기계</a:t>
            </a:r>
            <a:r>
              <a:rPr lang="en-US" altLang="ko-KR" sz="2200" dirty="0"/>
              <a:t>, </a:t>
            </a:r>
            <a:r>
              <a:rPr lang="ko-KR" altLang="en-US" sz="2200" dirty="0"/>
              <a:t>전기 에너지 </a:t>
            </a:r>
            <a:r>
              <a:rPr lang="en-US" altLang="ko-KR" sz="2200" dirty="0"/>
              <a:t>: </a:t>
            </a:r>
            <a:r>
              <a:rPr lang="ko-KR" altLang="en-US" sz="2200" dirty="0"/>
              <a:t>마이크</a:t>
            </a:r>
            <a:r>
              <a:rPr lang="en-US" altLang="ko-KR" sz="2200" dirty="0"/>
              <a:t>, </a:t>
            </a:r>
            <a:r>
              <a:rPr lang="ko-KR" altLang="en-US" sz="2200" dirty="0"/>
              <a:t>스피커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일시적 힘 </a:t>
            </a:r>
            <a:r>
              <a:rPr lang="en-US" altLang="ko-KR" sz="2200" dirty="0"/>
              <a:t>: </a:t>
            </a:r>
            <a:r>
              <a:rPr lang="ko-KR" altLang="en-US" sz="2200" dirty="0"/>
              <a:t>솔레노이드 </a:t>
            </a:r>
            <a:r>
              <a:rPr lang="ko-KR" altLang="en-US" sz="2200" dirty="0" err="1"/>
              <a:t>계전기</a:t>
            </a:r>
            <a:r>
              <a:rPr lang="en-US" altLang="ko-KR" sz="2200" dirty="0"/>
              <a:t>, </a:t>
            </a:r>
            <a:r>
              <a:rPr lang="ko-KR" altLang="en-US" sz="2200" dirty="0"/>
              <a:t>전자석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연속적인 전기</a:t>
            </a:r>
            <a:r>
              <a:rPr lang="en-US" altLang="ko-KR" sz="2200" dirty="0"/>
              <a:t>, </a:t>
            </a:r>
            <a:r>
              <a:rPr lang="ko-KR" altLang="en-US" sz="2200" dirty="0"/>
              <a:t>기계 에너지 </a:t>
            </a:r>
            <a:r>
              <a:rPr lang="en-US" altLang="ko-KR" sz="2200" dirty="0"/>
              <a:t>: </a:t>
            </a:r>
            <a:r>
              <a:rPr lang="ko-KR" altLang="en-US" sz="2200" dirty="0"/>
              <a:t>발전기</a:t>
            </a:r>
            <a:r>
              <a:rPr lang="en-US" altLang="ko-KR" sz="2200" dirty="0"/>
              <a:t>, </a:t>
            </a:r>
            <a:r>
              <a:rPr lang="ko-KR" altLang="en-US" sz="2200" dirty="0"/>
              <a:t>전동기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전기회로 사이 에너지 전달 </a:t>
            </a:r>
            <a:r>
              <a:rPr lang="en-US" altLang="ko-KR" sz="2200" dirty="0"/>
              <a:t>: </a:t>
            </a:r>
            <a:r>
              <a:rPr lang="ko-KR" altLang="en-US" sz="2200" dirty="0"/>
              <a:t>변압기</a:t>
            </a:r>
            <a:endParaRPr lang="ko-KR" altLang="ko-KR" sz="2200" dirty="0"/>
          </a:p>
        </p:txBody>
      </p:sp>
    </p:spTree>
    <p:extLst>
      <p:ext uri="{BB962C8B-B14F-4D97-AF65-F5344CB8AC3E}">
        <p14:creationId xmlns:p14="http://schemas.microsoft.com/office/powerpoint/2010/main" val="427640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</a:t>
            </a:r>
            <a:r>
              <a:rPr lang="en-US" altLang="ko-KR" dirty="0"/>
              <a:t>(Electron)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1073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물질의 가장 바깥쪽에 위치한 전자를 </a:t>
            </a:r>
            <a:r>
              <a:rPr lang="ko-KR" altLang="en-US" dirty="0" err="1"/>
              <a:t>최외각전자라고</a:t>
            </a:r>
            <a:r>
              <a:rPr lang="ko-KR" altLang="en-US" dirty="0"/>
              <a:t> 하며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주변 원자의 </a:t>
            </a:r>
            <a:r>
              <a:rPr lang="ko-KR" altLang="en-US" dirty="0" err="1"/>
              <a:t>최외각전자와</a:t>
            </a:r>
            <a:r>
              <a:rPr lang="ko-KR" altLang="en-US" dirty="0"/>
              <a:t> 공유결합으로 묶임</a:t>
            </a:r>
            <a:endParaRPr lang="en-US" altLang="ko-KR" dirty="0"/>
          </a:p>
          <a:p>
            <a:r>
              <a:rPr lang="ko-KR" altLang="en-US" dirty="0"/>
              <a:t>공유결합으로 강하게 묶인 물질은 전압을 걸어도 전류가 </a:t>
            </a:r>
            <a:br>
              <a:rPr lang="en-US" altLang="ko-KR" dirty="0"/>
            </a:br>
            <a:r>
              <a:rPr lang="ko-KR" altLang="en-US" dirty="0"/>
              <a:t>흐르지 않음</a:t>
            </a:r>
            <a:endParaRPr lang="en-US" altLang="ko-KR" dirty="0"/>
          </a:p>
          <a:p>
            <a:r>
              <a:rPr lang="ko-KR" altLang="en-US" dirty="0" err="1"/>
              <a:t>최외각전자들은</a:t>
            </a:r>
            <a:r>
              <a:rPr lang="ko-KR" altLang="en-US" dirty="0"/>
              <a:t> 원자핵으로부터 멀리 떨어져 있어서 힘이 </a:t>
            </a:r>
            <a:br>
              <a:rPr lang="en-US" altLang="ko-KR" dirty="0"/>
            </a:br>
            <a:r>
              <a:rPr lang="ko-KR" altLang="en-US" dirty="0"/>
              <a:t>약하게 작용해서 이탈하기 쉬우며</a:t>
            </a:r>
            <a:r>
              <a:rPr lang="en-US" altLang="ko-KR" dirty="0"/>
              <a:t>, </a:t>
            </a:r>
            <a:r>
              <a:rPr lang="ko-KR" altLang="en-US" dirty="0"/>
              <a:t>이를 원자가전자라 부름</a:t>
            </a:r>
            <a:endParaRPr lang="en-US" altLang="ko-KR" dirty="0"/>
          </a:p>
          <a:p>
            <a:r>
              <a:rPr lang="ko-KR" altLang="en-US" dirty="0"/>
              <a:t>원자가전자에 열이나 빛 등의 에너지를 가하면 전압에 따라 </a:t>
            </a:r>
            <a:br>
              <a:rPr lang="en-US" altLang="ko-KR" dirty="0"/>
            </a:br>
            <a:r>
              <a:rPr lang="ko-KR" altLang="en-US" dirty="0"/>
              <a:t>움직이는 자유전자가 됨</a:t>
            </a:r>
            <a:endParaRPr lang="en-US" altLang="ko-KR" dirty="0"/>
          </a:p>
          <a:p>
            <a:r>
              <a:rPr lang="ko-KR" altLang="en-US" dirty="0"/>
              <a:t>자유전자가 있는 물질에 전압을 걸면 전자가 방출되면서 전류가 흐름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6381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다이오드</a:t>
            </a:r>
            <a:r>
              <a:rPr lang="en-US" altLang="ko-KR" dirty="0"/>
              <a:t>(Diode)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정공이 다수인</a:t>
            </a:r>
            <a:r>
              <a:rPr lang="en-US" altLang="ko-KR" sz="2400" dirty="0"/>
              <a:t> P</a:t>
            </a:r>
            <a:r>
              <a:rPr lang="ko-KR" altLang="ko-KR" sz="2400" dirty="0"/>
              <a:t>형 반도체와 자유전자가 다수인</a:t>
            </a:r>
            <a:r>
              <a:rPr lang="en-US" altLang="ko-KR" sz="2400" dirty="0"/>
              <a:t> N</a:t>
            </a:r>
            <a:r>
              <a:rPr lang="ko-KR" altLang="en-US" sz="2400" dirty="0"/>
              <a:t>형</a:t>
            </a:r>
            <a:r>
              <a:rPr lang="ko-KR" altLang="ko-KR" sz="2400" dirty="0"/>
              <a:t> 반도체를 접합해</a:t>
            </a:r>
            <a:r>
              <a:rPr lang="ko-KR" altLang="en-US" sz="2400" dirty="0"/>
              <a:t>서</a:t>
            </a:r>
            <a:r>
              <a:rPr lang="ko-KR" altLang="ko-KR" sz="2400" dirty="0"/>
              <a:t> </a:t>
            </a:r>
            <a:r>
              <a:rPr lang="ko-KR" altLang="ko-KR" sz="2400" dirty="0" err="1"/>
              <a:t>만</a:t>
            </a:r>
            <a:r>
              <a:rPr lang="ko-KR" altLang="en-US" sz="2400" dirty="0" err="1"/>
              <a:t>듬</a:t>
            </a:r>
            <a:endParaRPr lang="en-US" altLang="ko-KR" sz="2400" dirty="0"/>
          </a:p>
          <a:p>
            <a:r>
              <a:rPr lang="en-US" altLang="ko-KR" sz="2400" dirty="0"/>
              <a:t>P(</a:t>
            </a:r>
            <a:r>
              <a:rPr lang="ko-KR" altLang="ko-KR" sz="2400" dirty="0" err="1"/>
              <a:t>애노드</a:t>
            </a:r>
            <a:r>
              <a:rPr lang="en-US" altLang="ko-KR" sz="2400" dirty="0"/>
              <a:t>, Anode)</a:t>
            </a:r>
            <a:r>
              <a:rPr lang="ko-KR" altLang="ko-KR" sz="2400" dirty="0"/>
              <a:t>에서</a:t>
            </a:r>
            <a:r>
              <a:rPr lang="en-US" altLang="ko-KR" sz="2400" dirty="0"/>
              <a:t> N(</a:t>
            </a:r>
            <a:r>
              <a:rPr lang="ko-KR" altLang="ko-KR" sz="2400" dirty="0" err="1"/>
              <a:t>캐소드</a:t>
            </a:r>
            <a:r>
              <a:rPr lang="en-US" altLang="ko-KR" sz="2400" dirty="0"/>
              <a:t>, Cathode) </a:t>
            </a:r>
            <a:r>
              <a:rPr lang="ko-KR" altLang="ko-KR" sz="2400" dirty="0"/>
              <a:t>방향으로만 전류가 흐</a:t>
            </a:r>
            <a:r>
              <a:rPr lang="ko-KR" altLang="en-US" sz="2400" dirty="0"/>
              <a:t>름</a:t>
            </a:r>
            <a:endParaRPr lang="en-US" altLang="ko-KR" sz="2400" dirty="0"/>
          </a:p>
          <a:p>
            <a:r>
              <a:rPr lang="ko-KR" altLang="en-US" sz="2400" dirty="0"/>
              <a:t>기호는 방향을 갖는 채워진 삼각형에 바를 추가한 형태이며</a:t>
            </a:r>
            <a:r>
              <a:rPr lang="en-US" altLang="ko-KR" sz="2400" dirty="0"/>
              <a:t>, LED</a:t>
            </a:r>
            <a:r>
              <a:rPr lang="ko-KR" altLang="en-US" sz="2400" dirty="0"/>
              <a:t>도 </a:t>
            </a:r>
            <a:br>
              <a:rPr lang="en-US" altLang="ko-KR" sz="2400" dirty="0"/>
            </a:br>
            <a:r>
              <a:rPr lang="ko-KR" altLang="en-US" sz="2400" dirty="0"/>
              <a:t>다이오드의 한 종류</a:t>
            </a:r>
            <a:endParaRPr lang="en-US" altLang="ko-KR" sz="2400" dirty="0"/>
          </a:p>
          <a:p>
            <a:endParaRPr lang="ko-KR" altLang="ko-KR" sz="2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8B32F9-0F7E-4029-99D8-360431A0F7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860" y="4413509"/>
            <a:ext cx="4590280" cy="137769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5608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다이오드의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N</a:t>
            </a:r>
            <a:r>
              <a:rPr lang="ko-KR" altLang="ko-KR" sz="2400" dirty="0"/>
              <a:t>형 반도체는 </a:t>
            </a:r>
            <a:r>
              <a:rPr lang="ko-KR" altLang="en-US" sz="2400" dirty="0"/>
              <a:t>공유결합이 이루어지면 전자가 </a:t>
            </a:r>
            <a:r>
              <a:rPr lang="en-US" altLang="ko-KR" sz="2400" dirty="0"/>
              <a:t>1</a:t>
            </a:r>
            <a:r>
              <a:rPr lang="ko-KR" altLang="en-US" sz="2400" dirty="0"/>
              <a:t>개 남으며</a:t>
            </a:r>
            <a:r>
              <a:rPr lang="en-US" altLang="ko-KR" sz="2400" dirty="0"/>
              <a:t>, P</a:t>
            </a:r>
            <a:r>
              <a:rPr lang="ko-KR" altLang="en-US" sz="2400" dirty="0"/>
              <a:t>형 반도체는 공유결합이 이루어지면 정공이 </a:t>
            </a:r>
            <a:r>
              <a:rPr lang="en-US" altLang="ko-KR" sz="2400" dirty="0"/>
              <a:t>1</a:t>
            </a:r>
            <a:r>
              <a:rPr lang="ko-KR" altLang="en-US" sz="2400" dirty="0"/>
              <a:t>개 추가됨</a:t>
            </a:r>
            <a:endParaRPr lang="en-US" altLang="ko-KR" sz="2400" dirty="0"/>
          </a:p>
          <a:p>
            <a:r>
              <a:rPr lang="en-US" altLang="ko-KR" sz="2400" dirty="0"/>
              <a:t>P</a:t>
            </a:r>
            <a:r>
              <a:rPr lang="ko-KR" altLang="ko-KR" sz="2400" dirty="0"/>
              <a:t>형 반도체와</a:t>
            </a:r>
            <a:r>
              <a:rPr lang="en-US" altLang="ko-KR" sz="2400" dirty="0"/>
              <a:t> N</a:t>
            </a:r>
            <a:r>
              <a:rPr lang="ko-KR" altLang="ko-KR" sz="2400" dirty="0"/>
              <a:t>형 반도체를 접합하면</a:t>
            </a:r>
            <a:r>
              <a:rPr lang="en-US" altLang="ko-KR" sz="2400" dirty="0"/>
              <a:t> P</a:t>
            </a:r>
            <a:r>
              <a:rPr lang="ko-KR" altLang="ko-KR" sz="2400" dirty="0"/>
              <a:t>형의 정공과</a:t>
            </a:r>
            <a:r>
              <a:rPr lang="en-US" altLang="ko-KR" sz="2400" dirty="0"/>
              <a:t> N</a:t>
            </a:r>
            <a:r>
              <a:rPr lang="ko-KR" altLang="ko-KR" sz="2400" dirty="0"/>
              <a:t>형의 자유전자가 </a:t>
            </a:r>
            <a:br>
              <a:rPr lang="en-US" altLang="ko-KR" sz="2400" dirty="0"/>
            </a:br>
            <a:r>
              <a:rPr lang="ko-KR" altLang="ko-KR" sz="2400" dirty="0"/>
              <a:t>접합영역에서 결합하여 </a:t>
            </a:r>
            <a:r>
              <a:rPr lang="ko-KR" altLang="ko-KR" sz="2400" dirty="0" err="1"/>
              <a:t>공핍층이</a:t>
            </a:r>
            <a:r>
              <a:rPr lang="ko-KR" altLang="ko-KR" sz="2400" dirty="0"/>
              <a:t> 형성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r>
              <a:rPr lang="ko-KR" altLang="ko-KR" sz="2400" dirty="0" err="1"/>
              <a:t>공핍층은</a:t>
            </a:r>
            <a:r>
              <a:rPr lang="ko-KR" altLang="ko-KR" sz="2400" dirty="0"/>
              <a:t> 일종의 절연 영역</a:t>
            </a:r>
            <a:r>
              <a:rPr lang="ko-KR" altLang="en-US" sz="2400" dirty="0"/>
              <a:t>이며</a:t>
            </a:r>
            <a:r>
              <a:rPr lang="en-US" altLang="ko-KR" sz="2400" dirty="0"/>
              <a:t>, </a:t>
            </a:r>
            <a:r>
              <a:rPr lang="ko-KR" altLang="en-US" sz="2400" dirty="0"/>
              <a:t>매우 큰 저항임</a:t>
            </a:r>
            <a:endParaRPr lang="en-US" altLang="ko-KR" sz="2400" dirty="0"/>
          </a:p>
          <a:p>
            <a:r>
              <a:rPr lang="ko-KR" altLang="ko-KR" sz="2400" dirty="0"/>
              <a:t>자유전자나 정공이 </a:t>
            </a:r>
            <a:r>
              <a:rPr lang="ko-KR" altLang="ko-KR" sz="2400" dirty="0" err="1"/>
              <a:t>공핍층을</a:t>
            </a:r>
            <a:r>
              <a:rPr lang="ko-KR" altLang="ko-KR" sz="2400" dirty="0"/>
              <a:t> 통과하려면 일정 수준의 전압이 필요</a:t>
            </a:r>
            <a:r>
              <a:rPr lang="ko-KR" altLang="en-US" sz="2400" dirty="0"/>
              <a:t>하며</a:t>
            </a:r>
            <a:r>
              <a:rPr lang="en-US" altLang="ko-KR" sz="2400" dirty="0"/>
              <a:t>,</a:t>
            </a:r>
            <a:r>
              <a:rPr lang="ko-KR" altLang="ko-KR" sz="2400" dirty="0"/>
              <a:t> </a:t>
            </a:r>
            <a:br>
              <a:rPr lang="en-US" altLang="ko-KR" sz="2400" dirty="0"/>
            </a:br>
            <a:r>
              <a:rPr lang="ko-KR" altLang="ko-KR" sz="2400" dirty="0"/>
              <a:t>이를 에너지 전위 장벽</a:t>
            </a:r>
            <a:r>
              <a:rPr lang="en-US" altLang="ko-KR" sz="2400" dirty="0"/>
              <a:t> </a:t>
            </a:r>
            <a:r>
              <a:rPr lang="ko-KR" altLang="ko-KR" sz="2400" dirty="0"/>
              <a:t>전압 또는 문턱</a:t>
            </a:r>
            <a:r>
              <a:rPr lang="en-US" altLang="ko-KR" sz="2400" dirty="0"/>
              <a:t> </a:t>
            </a:r>
            <a:r>
              <a:rPr lang="ko-KR" altLang="ko-KR" sz="2400" dirty="0"/>
              <a:t>전압</a:t>
            </a:r>
            <a:r>
              <a:rPr lang="ko-KR" altLang="en-US" sz="2400" dirty="0"/>
              <a:t>이라 함</a:t>
            </a:r>
            <a:endParaRPr lang="ko-KR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119C0-A1D3-45DD-861D-841DBA25F0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873" y="4831584"/>
            <a:ext cx="5059324" cy="1613391"/>
          </a:xfrm>
          <a:prstGeom prst="rect">
            <a:avLst/>
          </a:prstGeom>
          <a:ln cap="flat"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5F96C5-6B98-41C7-B6B2-AEB3EA5A2A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5510" y="4705681"/>
            <a:ext cx="3610726" cy="173929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032739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다이오드의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</a:t>
            </a:r>
            <a:r>
              <a:rPr lang="ko-KR" altLang="ko-KR" sz="2400" dirty="0"/>
              <a:t>형에 </a:t>
            </a:r>
            <a:r>
              <a:rPr lang="ko-KR" altLang="ko-KR" sz="2400" dirty="0" err="1"/>
              <a:t>양전압</a:t>
            </a:r>
            <a:r>
              <a:rPr lang="en-US" altLang="ko-KR" sz="2400" dirty="0"/>
              <a:t>, N</a:t>
            </a:r>
            <a:r>
              <a:rPr lang="ko-KR" altLang="ko-KR" sz="2400" dirty="0"/>
              <a:t>형에 음전압을 공급하는 순방향 바이어스에서는</a:t>
            </a:r>
            <a:r>
              <a:rPr lang="en-US" altLang="ko-KR" sz="2400" dirty="0"/>
              <a:t> </a:t>
            </a:r>
            <a:r>
              <a:rPr lang="ko-KR" altLang="ko-KR" sz="2400" dirty="0" err="1"/>
              <a:t>공핍층이</a:t>
            </a:r>
            <a:r>
              <a:rPr lang="ko-KR" altLang="ko-KR" sz="2400" dirty="0"/>
              <a:t> 축소</a:t>
            </a:r>
            <a:r>
              <a:rPr lang="ko-KR" altLang="en-US" sz="2400" dirty="0"/>
              <a:t>되며</a:t>
            </a:r>
            <a:r>
              <a:rPr lang="en-US" altLang="ko-KR" sz="2400" dirty="0"/>
              <a:t>, </a:t>
            </a:r>
            <a:r>
              <a:rPr lang="ko-KR" altLang="ko-KR" sz="2400" dirty="0"/>
              <a:t>전류가 흐르게 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r>
              <a:rPr lang="ko-KR" altLang="ko-KR" sz="2400" dirty="0"/>
              <a:t>바이어스 전압</a:t>
            </a:r>
            <a:endParaRPr lang="en-US" altLang="ko-KR" sz="2400" dirty="0"/>
          </a:p>
          <a:p>
            <a:pPr lvl="1"/>
            <a:r>
              <a:rPr lang="ko-KR" altLang="ko-KR" sz="2000" dirty="0"/>
              <a:t>전기</a:t>
            </a:r>
            <a:r>
              <a:rPr lang="en-US" altLang="ko-KR" sz="2000" dirty="0"/>
              <a:t>/</a:t>
            </a:r>
            <a:r>
              <a:rPr lang="ko-KR" altLang="ko-KR" sz="2000" dirty="0"/>
              <a:t>전자적으로 의도한 기능을 발휘</a:t>
            </a:r>
            <a:r>
              <a:rPr lang="ko-KR" altLang="en-US" sz="2000" dirty="0"/>
              <a:t>하도록</a:t>
            </a:r>
            <a:r>
              <a:rPr lang="ko-KR" altLang="ko-KR" sz="2000" dirty="0"/>
              <a:t> 설계자가 초기에 설정한 동작 전압</a:t>
            </a:r>
            <a:endParaRPr lang="en-US" altLang="ko-KR" sz="2000" dirty="0"/>
          </a:p>
          <a:p>
            <a:r>
              <a:rPr lang="ko-KR" altLang="ko-KR" sz="2400" dirty="0"/>
              <a:t>반대로</a:t>
            </a:r>
            <a:r>
              <a:rPr lang="en-US" altLang="ko-KR" sz="2400" dirty="0"/>
              <a:t> P</a:t>
            </a:r>
            <a:r>
              <a:rPr lang="ko-KR" altLang="ko-KR" sz="2400" dirty="0"/>
              <a:t>형에 </a:t>
            </a:r>
            <a:r>
              <a:rPr lang="ko-KR" altLang="ko-KR" sz="2400" dirty="0" err="1"/>
              <a:t>음전압</a:t>
            </a:r>
            <a:r>
              <a:rPr lang="en-US" altLang="ko-KR" sz="2400" dirty="0"/>
              <a:t>, N</a:t>
            </a:r>
            <a:r>
              <a:rPr lang="ko-KR" altLang="ko-KR" sz="2400" dirty="0"/>
              <a:t>형에 양전압을 </a:t>
            </a:r>
            <a:r>
              <a:rPr lang="ko-KR" altLang="en-US" sz="2400" dirty="0"/>
              <a:t>공급하는 </a:t>
            </a:r>
            <a:r>
              <a:rPr lang="ko-KR" altLang="ko-KR" sz="2400" dirty="0"/>
              <a:t>역방향 바이어스</a:t>
            </a:r>
            <a:r>
              <a:rPr lang="ko-KR" altLang="en-US" sz="2400" dirty="0"/>
              <a:t>에서는 </a:t>
            </a:r>
            <a:r>
              <a:rPr lang="ko-KR" altLang="ko-KR" sz="2400" dirty="0" err="1"/>
              <a:t>공핍층</a:t>
            </a:r>
            <a:r>
              <a:rPr lang="ko-KR" altLang="en-US" sz="2400" dirty="0" err="1"/>
              <a:t>이</a:t>
            </a:r>
            <a:r>
              <a:rPr lang="ko-KR" altLang="ko-KR" sz="2400" dirty="0"/>
              <a:t> 전압의 크기에 비례해 증가</a:t>
            </a:r>
            <a:r>
              <a:rPr lang="ko-KR" altLang="en-US" sz="2400" dirty="0"/>
              <a:t>하여</a:t>
            </a:r>
            <a:r>
              <a:rPr lang="ko-KR" altLang="ko-KR" sz="2400" dirty="0"/>
              <a:t> 전류</a:t>
            </a:r>
            <a:r>
              <a:rPr lang="ko-KR" altLang="en-US" sz="2400" dirty="0"/>
              <a:t>가 흐르지 않음</a:t>
            </a:r>
            <a:endParaRPr lang="ko-KR" altLang="ko-KR" sz="2400" dirty="0"/>
          </a:p>
          <a:p>
            <a:endParaRPr lang="ko-KR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54C9D4-2F8D-4CCC-B624-9F676F464DB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451" y="4472199"/>
            <a:ext cx="6731098" cy="179159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507340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다이오드의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dirty="0"/>
              <a:t>용도에 따</a:t>
            </a:r>
            <a:r>
              <a:rPr lang="ko-KR" altLang="en-US" dirty="0"/>
              <a:t>른</a:t>
            </a:r>
            <a:r>
              <a:rPr lang="ko-KR" altLang="ko-KR" dirty="0"/>
              <a:t> </a:t>
            </a:r>
            <a:r>
              <a:rPr lang="ko-KR" altLang="en-US" dirty="0"/>
              <a:t>구분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732EF-9711-49B4-B8E3-997D8D002F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4229" y="2668086"/>
            <a:ext cx="5103543" cy="320078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741781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정류 다이오드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445"/>
            <a:ext cx="10515600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용도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 err="1"/>
              <a:t>역전압</a:t>
            </a:r>
            <a:r>
              <a:rPr lang="en-US" altLang="ko-KR" dirty="0"/>
              <a:t> </a:t>
            </a:r>
            <a:r>
              <a:rPr lang="ko-KR" altLang="en-US" dirty="0"/>
              <a:t>방지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변압기로부터 전달받은</a:t>
            </a:r>
            <a:r>
              <a:rPr lang="en-US" altLang="ko-KR" dirty="0"/>
              <a:t> </a:t>
            </a:r>
            <a:r>
              <a:rPr lang="ko-KR" altLang="en-US" dirty="0"/>
              <a:t>교류</a:t>
            </a:r>
            <a:r>
              <a:rPr lang="ko-KR" altLang="ko-KR" dirty="0"/>
              <a:t>를 </a:t>
            </a:r>
            <a:r>
              <a:rPr lang="ko-KR" altLang="ko-KR" dirty="0" err="1"/>
              <a:t>브릿지</a:t>
            </a:r>
            <a:r>
              <a:rPr lang="ko-KR" altLang="ko-KR" dirty="0"/>
              <a:t> 회로를 이용해</a:t>
            </a:r>
            <a:r>
              <a:rPr lang="en-US" altLang="ko-KR" dirty="0"/>
              <a:t> DC </a:t>
            </a:r>
            <a:r>
              <a:rPr lang="ko-KR" altLang="ko-KR" dirty="0"/>
              <a:t>맥류로 정류하는 것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모</a:t>
            </a:r>
            <a:r>
              <a:rPr lang="ko-KR" altLang="ko-KR" dirty="0"/>
              <a:t>터의 역기전력 </a:t>
            </a:r>
            <a:r>
              <a:rPr lang="ko-KR" altLang="en-US" dirty="0"/>
              <a:t>방지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모터가 </a:t>
            </a:r>
            <a:r>
              <a:rPr lang="ko-KR" altLang="en-US" dirty="0"/>
              <a:t>멈추면 코일에 축적된 에너지가</a:t>
            </a:r>
            <a:r>
              <a:rPr lang="en-US" altLang="ko-KR" dirty="0"/>
              <a:t> </a:t>
            </a:r>
            <a:r>
              <a:rPr lang="ko-KR" altLang="ko-KR" dirty="0"/>
              <a:t>역방향 기전력을 일으</a:t>
            </a:r>
            <a:r>
              <a:rPr lang="ko-KR" altLang="en-US" dirty="0"/>
              <a:t>켜서 연결된 소자를 손상시키는데</a:t>
            </a:r>
            <a:r>
              <a:rPr lang="en-US" altLang="ko-KR" dirty="0"/>
              <a:t>, </a:t>
            </a:r>
            <a:r>
              <a:rPr lang="ko-KR" altLang="en-US" dirty="0"/>
              <a:t>다이오드로 방지할 수 있음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24405-12FF-42F5-AB15-CDE9D465AF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4662" y="4460259"/>
            <a:ext cx="6382676" cy="212680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763958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정류 다이오드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AC </a:t>
            </a:r>
            <a:r>
              <a:rPr lang="ko-KR" altLang="ko-KR" sz="2400" dirty="0"/>
              <a:t>양전압은 통과하고</a:t>
            </a:r>
            <a:r>
              <a:rPr lang="en-US" altLang="ko-KR" sz="2400" dirty="0"/>
              <a:t> AC </a:t>
            </a:r>
            <a:r>
              <a:rPr lang="ko-KR" altLang="ko-KR" sz="2400" dirty="0"/>
              <a:t>음전압은 제거하는 것을 다이오드 </a:t>
            </a:r>
            <a:r>
              <a:rPr lang="ko-KR" altLang="ko-KR" sz="2400" dirty="0" err="1"/>
              <a:t>브릿지</a:t>
            </a:r>
            <a:r>
              <a:rPr lang="ko-KR" altLang="ko-KR" sz="2400" dirty="0"/>
              <a:t> 또는 </a:t>
            </a:r>
            <a:r>
              <a:rPr lang="ko-KR" altLang="ko-KR" sz="2400" dirty="0" err="1"/>
              <a:t>브</a:t>
            </a:r>
            <a:r>
              <a:rPr lang="ko-KR" altLang="en-US" sz="2400" dirty="0" err="1"/>
              <a:t>릿</a:t>
            </a:r>
            <a:r>
              <a:rPr lang="ko-KR" altLang="ko-KR" sz="2400" dirty="0" err="1"/>
              <a:t>지</a:t>
            </a:r>
            <a:r>
              <a:rPr lang="ko-KR" altLang="ko-KR" sz="2400" dirty="0"/>
              <a:t> 정류기라 하</a:t>
            </a:r>
            <a:r>
              <a:rPr lang="ko-KR" altLang="en-US" sz="2400" dirty="0"/>
              <a:t>며</a:t>
            </a:r>
            <a:r>
              <a:rPr lang="en-US" altLang="ko-KR" sz="2400" dirty="0"/>
              <a:t>, 4</a:t>
            </a:r>
            <a:r>
              <a:rPr lang="ko-KR" altLang="ko-KR" sz="2400" dirty="0"/>
              <a:t>개의 정류 다이오드를 마름모꼴로 연결해 구현</a:t>
            </a:r>
            <a:r>
              <a:rPr lang="en-US" altLang="ko-KR" sz="2400" dirty="0"/>
              <a:t> 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ko-KR" sz="2400" dirty="0"/>
              <a:t>다이오드 </a:t>
            </a:r>
            <a:r>
              <a:rPr lang="ko-KR" altLang="ko-KR" sz="2400" dirty="0" err="1"/>
              <a:t>브릿지는</a:t>
            </a:r>
            <a:r>
              <a:rPr lang="ko-KR" altLang="ko-KR" sz="2400" dirty="0"/>
              <a:t> 어떠한 극성의 전압이 입력되더라도 항상 동일한 극성의 전압을 </a:t>
            </a:r>
            <a:r>
              <a:rPr lang="ko-KR" altLang="en-US" sz="2400" dirty="0"/>
              <a:t>출력 함</a:t>
            </a:r>
            <a:endParaRPr lang="ko-KR" altLang="ko-KR" sz="2400" dirty="0"/>
          </a:p>
          <a:p>
            <a:endParaRPr lang="ko-KR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89216E-D60A-4284-8374-211823C979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5836" y="2770087"/>
            <a:ext cx="3940328" cy="1436259"/>
          </a:xfrm>
          <a:prstGeom prst="rect">
            <a:avLst/>
          </a:prstGeom>
          <a:ln cap="flat"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9206D1-71E8-4A44-BF53-1C20CCD80F9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3626" y="5277981"/>
            <a:ext cx="5344748" cy="130908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530905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정류 다이오드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교류가 </a:t>
            </a:r>
            <a:r>
              <a:rPr lang="en-US" altLang="ko-KR" sz="2400" dirty="0"/>
              <a:t>+</a:t>
            </a:r>
            <a:r>
              <a:rPr lang="ko-KR" altLang="ko-KR" sz="2400" dirty="0"/>
              <a:t>방향으로 인가되면</a:t>
            </a:r>
            <a:r>
              <a:rPr lang="en-US" altLang="ko-KR" sz="2400" dirty="0"/>
              <a:t> D</a:t>
            </a:r>
            <a:r>
              <a:rPr lang="en-US" altLang="ko-KR" sz="2400" baseline="-25000" dirty="0"/>
              <a:t>2</a:t>
            </a:r>
            <a:r>
              <a:rPr lang="en-US" altLang="ko-KR" sz="2400" dirty="0"/>
              <a:t>, D</a:t>
            </a:r>
            <a:r>
              <a:rPr lang="en-US" altLang="ko-KR" sz="2400" baseline="-25000" dirty="0"/>
              <a:t>4</a:t>
            </a:r>
            <a:r>
              <a:rPr lang="ko-KR" altLang="ko-KR" sz="2400" dirty="0"/>
              <a:t>쪽으로 전류가 흐르고</a:t>
            </a:r>
            <a:r>
              <a:rPr lang="en-US" altLang="ko-KR" sz="2400" dirty="0"/>
              <a:t>, -</a:t>
            </a:r>
            <a:r>
              <a:rPr lang="ko-KR" altLang="ko-KR" sz="2400" dirty="0"/>
              <a:t>방향으로 인가되면</a:t>
            </a:r>
            <a:r>
              <a:rPr lang="en-US" altLang="ko-KR" sz="2400" dirty="0"/>
              <a:t> D</a:t>
            </a:r>
            <a:r>
              <a:rPr lang="en-US" altLang="ko-KR" sz="2400" baseline="-25000" dirty="0"/>
              <a:t>1</a:t>
            </a:r>
            <a:r>
              <a:rPr lang="en-US" altLang="ko-KR" sz="2400" dirty="0"/>
              <a:t>, D</a:t>
            </a:r>
            <a:r>
              <a:rPr lang="en-US" altLang="ko-KR" sz="2400" baseline="-25000" dirty="0"/>
              <a:t>3</a:t>
            </a:r>
            <a:r>
              <a:rPr lang="ko-KR" altLang="ko-KR" sz="2400" dirty="0"/>
              <a:t>쪽으로 전류가 흘러</a:t>
            </a:r>
            <a:r>
              <a:rPr lang="en-US" altLang="ko-KR" sz="2400" dirty="0"/>
              <a:t> +, -</a:t>
            </a:r>
            <a:r>
              <a:rPr lang="ko-KR" altLang="ko-KR" sz="2400" dirty="0"/>
              <a:t>양쪽 모두 맥류 형태로 정류</a:t>
            </a:r>
            <a:r>
              <a:rPr lang="en-US" altLang="ko-KR" sz="2400" dirty="0"/>
              <a:t> 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직류가 인가되면 </a:t>
            </a:r>
            <a:r>
              <a:rPr lang="ko-KR" altLang="ko-KR" sz="2400" dirty="0"/>
              <a:t>위상이 바뀌지 않으므로</a:t>
            </a:r>
            <a:r>
              <a:rPr lang="en-US" altLang="ko-KR" sz="2400" dirty="0"/>
              <a:t> </a:t>
            </a:r>
            <a:r>
              <a:rPr lang="ko-KR" altLang="ko-KR" sz="2400" dirty="0"/>
              <a:t>사용자가 입력 전원의 방향을 바꿔도 결과는 동일</a:t>
            </a:r>
            <a:r>
              <a:rPr lang="ko-KR" altLang="en-US" sz="2400" dirty="0"/>
              <a:t>함</a:t>
            </a:r>
            <a:r>
              <a:rPr lang="en-US" altLang="ko-KR" sz="2400" dirty="0"/>
              <a:t>. </a:t>
            </a:r>
            <a:r>
              <a:rPr lang="ko-KR" altLang="ko-KR" sz="2400" dirty="0"/>
              <a:t>즉</a:t>
            </a:r>
            <a:r>
              <a:rPr lang="en-US" altLang="ko-KR" sz="2400" dirty="0"/>
              <a:t>, </a:t>
            </a:r>
            <a:r>
              <a:rPr lang="ko-KR" altLang="ko-KR" sz="2400" dirty="0"/>
              <a:t>모터는 항상 같은 방향으로 회전</a:t>
            </a:r>
            <a:r>
              <a:rPr lang="en-US" altLang="ko-KR" sz="2400" dirty="0"/>
              <a:t> </a:t>
            </a:r>
            <a:r>
              <a:rPr lang="ko-KR" altLang="en-US" sz="2400" dirty="0"/>
              <a:t>함</a:t>
            </a:r>
            <a:endParaRPr lang="ko-KR" altLang="ko-KR" sz="2400" dirty="0"/>
          </a:p>
          <a:p>
            <a:endParaRPr lang="ko-KR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5ABFE6-08CF-4BC5-AA56-54DD4B2D593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8792" y="2662874"/>
            <a:ext cx="4194417" cy="2075381"/>
          </a:xfrm>
          <a:prstGeom prst="rect">
            <a:avLst/>
          </a:prstGeom>
          <a:ln cap="flat"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34AE5D-9976-4124-80FC-DDFFE0F62AF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0598" y="5636173"/>
            <a:ext cx="4730805" cy="112638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920924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스위칭 다이오드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dirty="0"/>
              <a:t>전류를 흐르게 할 때는 순방향 쪽에 전압을 걸고</a:t>
            </a:r>
            <a:r>
              <a:rPr lang="en-US" altLang="ko-KR" dirty="0"/>
              <a:t>, </a:t>
            </a:r>
            <a:r>
              <a:rPr lang="ko-KR" altLang="ko-KR" dirty="0"/>
              <a:t>멈출 때는 </a:t>
            </a:r>
            <a:br>
              <a:rPr lang="en-US" altLang="ko-KR" dirty="0"/>
            </a:br>
            <a:r>
              <a:rPr lang="ko-KR" altLang="ko-KR" dirty="0"/>
              <a:t>역방향 쪽에 전압을 걸어 전류를 흐르게 하거나 차단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en-US" altLang="ko-KR" dirty="0"/>
              <a:t>ON</a:t>
            </a:r>
            <a:r>
              <a:rPr lang="ko-KR" altLang="en-US" dirty="0"/>
              <a:t> 상태에서 완전한 </a:t>
            </a:r>
            <a:r>
              <a:rPr lang="en-US" altLang="ko-KR" dirty="0"/>
              <a:t>OFF </a:t>
            </a:r>
            <a:r>
              <a:rPr lang="ko-KR" altLang="en-US" dirty="0"/>
              <a:t>상태가 되기까지 걸리는 시간인 </a:t>
            </a:r>
            <a:br>
              <a:rPr lang="en-US" altLang="ko-KR" dirty="0"/>
            </a:br>
            <a:r>
              <a:rPr lang="ko-KR" altLang="ko-KR" dirty="0" err="1"/>
              <a:t>역회복</a:t>
            </a:r>
            <a:r>
              <a:rPr lang="ko-KR" altLang="ko-KR" dirty="0"/>
              <a:t> 시간이 정류 다이오드보다 </a:t>
            </a:r>
            <a:r>
              <a:rPr lang="en-US" altLang="ko-KR" dirty="0"/>
              <a:t>1000</a:t>
            </a:r>
            <a:r>
              <a:rPr lang="ko-KR" altLang="ko-KR" dirty="0"/>
              <a:t>배 정도 짧</a:t>
            </a:r>
            <a:r>
              <a:rPr lang="ko-KR" altLang="en-US" dirty="0"/>
              <a:t>음</a:t>
            </a:r>
            <a:r>
              <a:rPr lang="en-US" altLang="ko-KR" dirty="0"/>
              <a:t> 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1823EB-C918-4A7C-82A0-0A5CFF12DC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8845" y="3989763"/>
            <a:ext cx="7794311" cy="201387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59002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쇼트키</a:t>
            </a:r>
            <a:r>
              <a:rPr lang="ko-KR" altLang="en-US" dirty="0"/>
              <a:t> 배리어 다이오드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en-US" altLang="ko-KR" dirty="0"/>
              <a:t>P</a:t>
            </a:r>
            <a:r>
              <a:rPr lang="ko-KR" altLang="ko-KR" dirty="0"/>
              <a:t>형 반도체 대신</a:t>
            </a:r>
            <a:r>
              <a:rPr lang="en-US" altLang="ko-KR" dirty="0"/>
              <a:t> N</a:t>
            </a:r>
            <a:r>
              <a:rPr lang="ko-KR" altLang="ko-KR" dirty="0"/>
              <a:t>형과 거의 같은 극성의 금속을 접합한 것으로 반도체 표면에 금속을 </a:t>
            </a:r>
            <a:r>
              <a:rPr lang="ko-KR" altLang="ko-KR" dirty="0" err="1"/>
              <a:t>도핑하면</a:t>
            </a:r>
            <a:r>
              <a:rPr lang="ko-KR" altLang="ko-KR" dirty="0"/>
              <a:t> 금속과 반도체 사이에</a:t>
            </a:r>
            <a:r>
              <a:rPr lang="en-US" altLang="ko-KR" dirty="0"/>
              <a:t> PN</a:t>
            </a:r>
            <a:br>
              <a:rPr lang="en-US" altLang="ko-KR" dirty="0"/>
            </a:br>
            <a:r>
              <a:rPr lang="ko-KR" altLang="ko-KR" dirty="0"/>
              <a:t>접합보다 낮은 전위 장벽이 형성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ko-KR" altLang="ko-KR" dirty="0"/>
              <a:t>일반적인 다이오드는 전원을 끊어도 내부에 남아있는 소수의 운송자에 의해 전원이 바로 끊어지지 않고 약간의 시간 동안 </a:t>
            </a:r>
            <a:br>
              <a:rPr lang="en-US" altLang="ko-KR" dirty="0"/>
            </a:br>
            <a:r>
              <a:rPr lang="ko-KR" altLang="ko-KR" dirty="0"/>
              <a:t>전류가 더 흐르는 </a:t>
            </a:r>
            <a:r>
              <a:rPr lang="ko-KR" altLang="ko-KR" dirty="0" err="1"/>
              <a:t>역회복</a:t>
            </a:r>
            <a:r>
              <a:rPr lang="ko-KR" altLang="ko-KR" dirty="0"/>
              <a:t> 시간이 발생하지만 </a:t>
            </a:r>
            <a:r>
              <a:rPr lang="ko-KR" altLang="ko-KR" dirty="0" err="1"/>
              <a:t>쇼트키</a:t>
            </a:r>
            <a:r>
              <a:rPr lang="ko-KR" altLang="ko-KR" dirty="0"/>
              <a:t> 배리어 </a:t>
            </a:r>
            <a:br>
              <a:rPr lang="en-US" altLang="ko-KR" dirty="0"/>
            </a:br>
            <a:r>
              <a:rPr lang="ko-KR" altLang="ko-KR" dirty="0"/>
              <a:t>다이오드는 </a:t>
            </a:r>
            <a:r>
              <a:rPr lang="ko-KR" altLang="ko-KR" dirty="0" err="1"/>
              <a:t>공핍층이</a:t>
            </a:r>
            <a:r>
              <a:rPr lang="ko-KR" altLang="ko-KR" dirty="0"/>
              <a:t> 없고 축적하는 전하도 없으므로 </a:t>
            </a:r>
            <a:r>
              <a:rPr lang="ko-KR" altLang="ko-KR" dirty="0" err="1"/>
              <a:t>역회복</a:t>
            </a:r>
            <a:r>
              <a:rPr lang="ko-KR" altLang="ko-KR" dirty="0"/>
              <a:t> 시간이 매우 짧</a:t>
            </a:r>
            <a:r>
              <a:rPr lang="ko-KR" altLang="en-US" dirty="0"/>
              <a:t>음</a:t>
            </a:r>
            <a:r>
              <a:rPr lang="en-US" altLang="ko-KR" dirty="0"/>
              <a:t>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45425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정전압</a:t>
            </a:r>
            <a:r>
              <a:rPr lang="ko-KR" altLang="en-US" dirty="0"/>
              <a:t> 다이오드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제너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1"/>
            <a:r>
              <a:rPr lang="en-US" altLang="ko-KR" dirty="0"/>
              <a:t>PN</a:t>
            </a:r>
            <a:r>
              <a:rPr lang="ko-KR" altLang="ko-KR" dirty="0"/>
              <a:t>접합 다이오드에</a:t>
            </a:r>
            <a:r>
              <a:rPr lang="en-US" altLang="ko-KR" dirty="0"/>
              <a:t> 30V </a:t>
            </a:r>
            <a:r>
              <a:rPr lang="ko-KR" altLang="ko-KR" dirty="0"/>
              <a:t>이상의 역방향 전압을 가하면 갑자기</a:t>
            </a:r>
            <a:r>
              <a:rPr lang="en-US" altLang="ko-KR" dirty="0"/>
              <a:t> N</a:t>
            </a:r>
            <a:r>
              <a:rPr lang="ko-KR" altLang="ko-KR" dirty="0"/>
              <a:t>형에서</a:t>
            </a:r>
            <a:r>
              <a:rPr lang="en-US" altLang="ko-KR" dirty="0"/>
              <a:t> P</a:t>
            </a:r>
            <a:r>
              <a:rPr lang="ko-KR" altLang="ko-KR" dirty="0"/>
              <a:t>형으로 전류가 흐르는 </a:t>
            </a:r>
            <a:r>
              <a:rPr lang="ko-KR" altLang="en-US" dirty="0"/>
              <a:t>항복 현상이 발생</a:t>
            </a:r>
            <a:endParaRPr lang="en-US" altLang="ko-KR" dirty="0"/>
          </a:p>
          <a:p>
            <a:r>
              <a:rPr lang="ko-KR" altLang="en-US" dirty="0" err="1"/>
              <a:t>제너</a:t>
            </a:r>
            <a:r>
              <a:rPr lang="ko-KR" altLang="en-US" dirty="0"/>
              <a:t> 전압</a:t>
            </a:r>
            <a:endParaRPr lang="en-US" altLang="ko-KR" dirty="0"/>
          </a:p>
          <a:p>
            <a:pPr lvl="1"/>
            <a:r>
              <a:rPr lang="ko-KR" altLang="en-US" dirty="0"/>
              <a:t>항복 현상 발생시의 전압</a:t>
            </a:r>
            <a:endParaRPr lang="en-US" altLang="ko-KR" dirty="0"/>
          </a:p>
          <a:p>
            <a:pPr lvl="1"/>
            <a:r>
              <a:rPr lang="ko-KR" altLang="en-US" dirty="0"/>
              <a:t>항복 </a:t>
            </a:r>
            <a:r>
              <a:rPr lang="ko-KR" altLang="en-US" dirty="0" err="1"/>
              <a:t>전압이라고도</a:t>
            </a:r>
            <a:r>
              <a:rPr lang="ko-KR" altLang="en-US" dirty="0"/>
              <a:t> 부름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03CF85-03C8-4CFA-A14B-FC966C0A872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2416" y="3211679"/>
            <a:ext cx="4331163" cy="337538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89819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정공</a:t>
            </a:r>
            <a:r>
              <a:rPr lang="en-US" altLang="ko-KR" dirty="0"/>
              <a:t>(Hole)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외부에서 가해진 에너지 때문에 전자를 잃은 빈자리</a:t>
            </a:r>
            <a:endParaRPr lang="en-US" altLang="ko-KR" dirty="0"/>
          </a:p>
          <a:p>
            <a:r>
              <a:rPr lang="ko-KR" altLang="en-US" dirty="0"/>
              <a:t>전자가 양전하로 보이는 정공을 채우면 정공은 전자의 반대 </a:t>
            </a:r>
            <a:br>
              <a:rPr lang="en-US" altLang="ko-KR" dirty="0"/>
            </a:br>
            <a:r>
              <a:rPr lang="ko-KR" altLang="en-US" dirty="0"/>
              <a:t>방향으로 이동하며 전하가 옮겨 짐</a:t>
            </a:r>
            <a:endParaRPr lang="en-US" altLang="ko-KR" dirty="0"/>
          </a:p>
          <a:p>
            <a:r>
              <a:rPr lang="ko-KR" altLang="en-US" dirty="0"/>
              <a:t>전압을 가하면 정공이 전자를 끌어 들여서 전류가 흐름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D5C02-6D73-47F7-AAD5-26F4641E64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8946" y="3714842"/>
            <a:ext cx="2974110" cy="311054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948541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정전압</a:t>
            </a:r>
            <a:r>
              <a:rPr lang="ko-KR" altLang="en-US" dirty="0"/>
              <a:t> 다이오드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sz="2000" dirty="0" err="1"/>
              <a:t>제너</a:t>
            </a:r>
            <a:r>
              <a:rPr lang="ko-KR" altLang="ko-KR" sz="2000" dirty="0"/>
              <a:t> 효과가 비교적 낮은 전압에서도 발생하도록 반도체</a:t>
            </a:r>
            <a:r>
              <a:rPr lang="ko-KR" altLang="en-US" sz="2000" dirty="0"/>
              <a:t>의</a:t>
            </a:r>
            <a:r>
              <a:rPr lang="ko-KR" altLang="ko-KR" sz="2000" dirty="0"/>
              <a:t> 불순물의 양을 조절한 다이오드로 역방향 전류가 허용 최댓값</a:t>
            </a:r>
            <a:r>
              <a:rPr lang="ko-KR" altLang="en-US" sz="2000" dirty="0"/>
              <a:t>을</a:t>
            </a:r>
            <a:r>
              <a:rPr lang="ko-KR" altLang="ko-KR" sz="2000" dirty="0"/>
              <a:t> 초과하지 않는 한 다이오드의 손상 없이 </a:t>
            </a:r>
            <a:r>
              <a:rPr lang="ko-KR" altLang="ko-KR" sz="2000" dirty="0" err="1"/>
              <a:t>제너</a:t>
            </a:r>
            <a:r>
              <a:rPr lang="ko-KR" altLang="ko-KR" sz="2000" dirty="0"/>
              <a:t> 현상을 반복</a:t>
            </a:r>
            <a:r>
              <a:rPr lang="ko-KR" altLang="en-US" sz="2000" dirty="0"/>
              <a:t>함</a:t>
            </a:r>
            <a:endParaRPr lang="en-US" altLang="ko-KR" sz="2000" dirty="0"/>
          </a:p>
          <a:p>
            <a:r>
              <a:rPr lang="ko-KR" altLang="ko-KR" sz="2000" dirty="0"/>
              <a:t>역방향 전압을 </a:t>
            </a:r>
            <a:r>
              <a:rPr lang="ko-KR" altLang="ko-KR" sz="2000" dirty="0" err="1"/>
              <a:t>제너</a:t>
            </a:r>
            <a:r>
              <a:rPr lang="ko-KR" altLang="ko-KR" sz="2000" dirty="0"/>
              <a:t> 전압</a:t>
            </a:r>
            <a:r>
              <a:rPr lang="en-US" altLang="ko-KR" sz="2000" dirty="0"/>
              <a:t> </a:t>
            </a:r>
            <a:r>
              <a:rPr lang="ko-KR" altLang="ko-KR" sz="2000" dirty="0"/>
              <a:t>이하로 낮추면 역방향 전류의 크기는 다시</a:t>
            </a:r>
            <a:r>
              <a:rPr lang="en-US" altLang="ko-KR" sz="2000" dirty="0"/>
              <a:t> 0</a:t>
            </a:r>
            <a:r>
              <a:rPr lang="ko-KR" altLang="ko-KR" sz="2000" dirty="0"/>
              <a:t>에 </a:t>
            </a:r>
            <a:r>
              <a:rPr lang="ko-KR" altLang="ko-KR" sz="2000" dirty="0" err="1"/>
              <a:t>가까워</a:t>
            </a:r>
            <a:r>
              <a:rPr lang="ko-KR" altLang="en-US" sz="2000" dirty="0" err="1"/>
              <a:t>짐</a:t>
            </a:r>
            <a:r>
              <a:rPr lang="en-US" altLang="ko-KR" sz="2000" dirty="0"/>
              <a:t> </a:t>
            </a:r>
            <a:endParaRPr lang="ko-KR" altLang="ko-KR" sz="2000" dirty="0"/>
          </a:p>
          <a:p>
            <a:r>
              <a:rPr lang="ko-KR" altLang="en-US" sz="2000" dirty="0"/>
              <a:t>역방향</a:t>
            </a:r>
            <a:r>
              <a:rPr lang="ko-KR" altLang="ko-KR" sz="2000" dirty="0"/>
              <a:t> 전압이 </a:t>
            </a:r>
            <a:r>
              <a:rPr lang="ko-KR" altLang="ko-KR" sz="2000" dirty="0" err="1"/>
              <a:t>제너</a:t>
            </a:r>
            <a:r>
              <a:rPr lang="ko-KR" altLang="ko-KR" sz="2000" dirty="0"/>
              <a:t> 전압에 이르면 전압을 조금만 증가시켜도 전류</a:t>
            </a:r>
            <a:r>
              <a:rPr lang="ko-KR" altLang="en-US" sz="2000" dirty="0"/>
              <a:t>가 많이 증가함</a:t>
            </a:r>
            <a:endParaRPr lang="en-US" altLang="ko-KR" sz="2000" dirty="0"/>
          </a:p>
          <a:p>
            <a:r>
              <a:rPr lang="ko-KR" altLang="ko-KR" sz="2000" dirty="0" err="1"/>
              <a:t>정전압</a:t>
            </a:r>
            <a:r>
              <a:rPr lang="ko-KR" altLang="ko-KR" sz="2000" dirty="0"/>
              <a:t> 다이오드를 부하</a:t>
            </a:r>
            <a:r>
              <a:rPr lang="en-US" altLang="ko-KR" sz="2000" dirty="0"/>
              <a:t> L</a:t>
            </a:r>
            <a:r>
              <a:rPr lang="ko-KR" altLang="ko-KR" sz="2000" dirty="0"/>
              <a:t>과 병렬로 연결한 후 직렬로 저항</a:t>
            </a:r>
            <a:r>
              <a:rPr lang="en-US" altLang="ko-KR" sz="2000" dirty="0"/>
              <a:t> R </a:t>
            </a:r>
            <a:r>
              <a:rPr lang="ko-KR" altLang="ko-KR" sz="2000" dirty="0"/>
              <a:t>연결하면 </a:t>
            </a:r>
            <a:r>
              <a:rPr lang="ko-KR" altLang="ko-KR" sz="2000" dirty="0" err="1"/>
              <a:t>정전압</a:t>
            </a:r>
            <a:r>
              <a:rPr lang="ko-KR" altLang="ko-KR" sz="2000" dirty="0"/>
              <a:t> 출력 및 다이오드에 흐르는 최대 허용 전류를 제어할 수 있</a:t>
            </a:r>
            <a:r>
              <a:rPr lang="ko-KR" altLang="en-US" sz="2000" dirty="0"/>
              <a:t>음</a:t>
            </a:r>
            <a:endParaRPr lang="ko-KR" altLang="ko-KR" sz="2000" dirty="0"/>
          </a:p>
          <a:p>
            <a:endParaRPr lang="ko-KR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70BD0-420F-4082-875A-4CC40CFA8C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5498" y="4407804"/>
            <a:ext cx="3321005" cy="217926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869607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 </a:t>
            </a:r>
            <a:r>
              <a:rPr lang="ko-KR" altLang="en-US" dirty="0"/>
              <a:t>다이오드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1145" cy="4761442"/>
          </a:xfrm>
        </p:spPr>
        <p:txBody>
          <a:bodyPr>
            <a:normAutofit/>
          </a:bodyPr>
          <a:lstStyle/>
          <a:p>
            <a:r>
              <a:rPr lang="ko-KR" altLang="ko-KR" dirty="0"/>
              <a:t>일반적인 다이오드는 불순물이 섞인</a:t>
            </a:r>
            <a:r>
              <a:rPr lang="en-US" altLang="ko-KR" dirty="0"/>
              <a:t> PN</a:t>
            </a:r>
            <a:r>
              <a:rPr lang="ko-KR" altLang="ko-KR" dirty="0"/>
              <a:t>접합으로 구성되지만</a:t>
            </a:r>
            <a:r>
              <a:rPr lang="en-US" altLang="ko-KR" dirty="0"/>
              <a:t> PIN </a:t>
            </a:r>
            <a:r>
              <a:rPr lang="ko-KR" altLang="ko-KR" dirty="0"/>
              <a:t>다이오드는</a:t>
            </a:r>
            <a:r>
              <a:rPr lang="en-US" altLang="ko-KR" dirty="0"/>
              <a:t> P</a:t>
            </a:r>
            <a:r>
              <a:rPr lang="ko-KR" altLang="ko-KR" dirty="0"/>
              <a:t>와</a:t>
            </a:r>
            <a:r>
              <a:rPr lang="en-US" altLang="ko-KR" dirty="0"/>
              <a:t> N </a:t>
            </a:r>
            <a:r>
              <a:rPr lang="ko-KR" altLang="ko-KR" dirty="0"/>
              <a:t>사이에 </a:t>
            </a:r>
            <a:r>
              <a:rPr lang="ko-KR" altLang="ko-KR" dirty="0" err="1"/>
              <a:t>공핍층을</a:t>
            </a:r>
            <a:r>
              <a:rPr lang="ko-KR" altLang="ko-KR" dirty="0"/>
              <a:t> 대신하는</a:t>
            </a:r>
            <a:r>
              <a:rPr lang="en-US" altLang="ko-KR" dirty="0"/>
              <a:t> I</a:t>
            </a:r>
            <a:r>
              <a:rPr lang="ko-KR" altLang="ko-KR" dirty="0"/>
              <a:t>형 진성 반도체가 삽입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ko-KR" altLang="ko-KR" dirty="0"/>
              <a:t>순방향 바이어스에서는 가변 저항처럼 동작하고 역방향 바이어스에서는 콘덴서처럼 동작</a:t>
            </a:r>
            <a:r>
              <a:rPr lang="ko-KR" altLang="en-US" dirty="0"/>
              <a:t>함</a:t>
            </a:r>
            <a:r>
              <a:rPr lang="en-US" altLang="ko-KR" dirty="0"/>
              <a:t> </a:t>
            </a:r>
            <a:endParaRPr lang="ko-KR" altLang="ko-KR" dirty="0"/>
          </a:p>
          <a:p>
            <a:r>
              <a:rPr lang="ko-KR" altLang="ko-KR" dirty="0"/>
              <a:t>역방향 전압을 가했을 때 축적되는 전하량이 매우 적어 모바일 환경의 고주파 신호를 </a:t>
            </a:r>
            <a:r>
              <a:rPr lang="ko-KR" altLang="ko-KR" dirty="0" err="1"/>
              <a:t>스위칭하는</a:t>
            </a:r>
            <a:r>
              <a:rPr lang="ko-KR" altLang="ko-KR" dirty="0"/>
              <a:t> 소자나</a:t>
            </a:r>
            <a:r>
              <a:rPr lang="en-US" altLang="ko-KR" dirty="0"/>
              <a:t>, I </a:t>
            </a:r>
            <a:r>
              <a:rPr lang="ko-KR" altLang="ko-KR" dirty="0"/>
              <a:t>영역을</a:t>
            </a:r>
            <a:r>
              <a:rPr lang="en-US" altLang="ko-KR" dirty="0"/>
              <a:t> P, N</a:t>
            </a:r>
            <a:r>
              <a:rPr lang="ko-KR" altLang="ko-KR" dirty="0"/>
              <a:t>영역보다 넓게 만들어 빛을 검출하는 포토</a:t>
            </a:r>
            <a:r>
              <a:rPr lang="en-US" altLang="ko-KR" dirty="0"/>
              <a:t> </a:t>
            </a:r>
            <a:r>
              <a:rPr lang="ko-KR" altLang="ko-KR" dirty="0"/>
              <a:t>다이오드로도 사용</a:t>
            </a:r>
            <a:r>
              <a:rPr lang="ko-KR" altLang="en-US" dirty="0"/>
              <a:t>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25140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신호의 증폭과 </a:t>
            </a:r>
            <a:r>
              <a:rPr lang="ko-KR" altLang="ko-KR" sz="2400" dirty="0" err="1"/>
              <a:t>스위칭을</a:t>
            </a:r>
            <a:r>
              <a:rPr lang="ko-KR" altLang="ko-KR" sz="2400" dirty="0"/>
              <a:t> 담당하는 소자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 err="1"/>
              <a:t>바이폴라</a:t>
            </a:r>
            <a:r>
              <a:rPr lang="ko-KR" altLang="en-US" sz="2400" dirty="0"/>
              <a:t> 접합 트랜지스터</a:t>
            </a:r>
            <a:r>
              <a:rPr lang="en-US" altLang="ko-KR" sz="2400" dirty="0"/>
              <a:t>(BJT)</a:t>
            </a:r>
          </a:p>
          <a:p>
            <a:pPr lvl="1">
              <a:lnSpc>
                <a:spcPct val="100000"/>
              </a:lnSpc>
            </a:pPr>
            <a:r>
              <a:rPr lang="ko-KR" altLang="ko-KR" sz="2200" dirty="0"/>
              <a:t>전자와 정공을 모두 이용</a:t>
            </a:r>
            <a:endParaRPr lang="en-US" altLang="ko-KR" sz="2200" dirty="0"/>
          </a:p>
          <a:p>
            <a:pPr lvl="1">
              <a:lnSpc>
                <a:spcPct val="100000"/>
              </a:lnSpc>
            </a:pPr>
            <a:r>
              <a:rPr lang="ko-KR" altLang="en-US" sz="2200" dirty="0"/>
              <a:t>전류로 전류를 제어</a:t>
            </a:r>
            <a:endParaRPr lang="en-US" altLang="ko-KR" sz="22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전계효과 트랜지스터</a:t>
            </a:r>
            <a:r>
              <a:rPr lang="en-US" altLang="ko-KR" sz="2400" dirty="0"/>
              <a:t>(FET)</a:t>
            </a:r>
          </a:p>
          <a:p>
            <a:pPr lvl="1">
              <a:lnSpc>
                <a:spcPct val="100000"/>
              </a:lnSpc>
            </a:pPr>
            <a:r>
              <a:rPr lang="ko-KR" altLang="en-US" sz="2200" dirty="0"/>
              <a:t>전자와 </a:t>
            </a:r>
            <a:r>
              <a:rPr lang="ko-KR" altLang="en-US" sz="2200" dirty="0" err="1"/>
              <a:t>전공중</a:t>
            </a:r>
            <a:r>
              <a:rPr lang="ko-KR" altLang="en-US" sz="2200" dirty="0"/>
              <a:t> 하나만 이용</a:t>
            </a:r>
            <a:endParaRPr lang="en-US" altLang="ko-KR" sz="2200" dirty="0"/>
          </a:p>
          <a:p>
            <a:pPr lvl="1">
              <a:lnSpc>
                <a:spcPct val="100000"/>
              </a:lnSpc>
            </a:pPr>
            <a:r>
              <a:rPr lang="ko-KR" altLang="en-US" sz="2200" dirty="0"/>
              <a:t>전압으로 전류를 제어</a:t>
            </a:r>
            <a:endParaRPr lang="en-US" altLang="ko-KR" sz="22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다이오드는</a:t>
            </a:r>
            <a:r>
              <a:rPr lang="en-US" altLang="ko-KR" sz="2400" dirty="0"/>
              <a:t> PN</a:t>
            </a:r>
            <a:r>
              <a:rPr lang="ko-KR" altLang="ko-KR" sz="2400" dirty="0"/>
              <a:t>접합이지만</a:t>
            </a:r>
            <a:r>
              <a:rPr lang="en-US" altLang="ko-KR" sz="2400" dirty="0"/>
              <a:t> BJT</a:t>
            </a:r>
            <a:r>
              <a:rPr lang="ko-KR" altLang="ko-KR" sz="2400" dirty="0"/>
              <a:t>는 </a:t>
            </a:r>
            <a:r>
              <a:rPr lang="en-US" altLang="ko-KR" sz="2400" dirty="0"/>
              <a:t>PN</a:t>
            </a:r>
            <a:r>
              <a:rPr lang="ko-KR" altLang="ko-KR" sz="2400" dirty="0"/>
              <a:t>접합과</a:t>
            </a:r>
            <a:r>
              <a:rPr lang="en-US" altLang="ko-KR" sz="2400" dirty="0"/>
              <a:t> NP</a:t>
            </a:r>
            <a:r>
              <a:rPr lang="ko-KR" altLang="ko-KR" sz="2400" dirty="0"/>
              <a:t>접합을 다시 접합한</a:t>
            </a:r>
            <a:r>
              <a:rPr lang="en-US" altLang="ko-KR" sz="2400" dirty="0"/>
              <a:t> PNP</a:t>
            </a:r>
            <a:r>
              <a:rPr lang="ko-KR" altLang="ko-KR" sz="2400" dirty="0"/>
              <a:t>와 </a:t>
            </a:r>
            <a:r>
              <a:rPr lang="en-US" altLang="ko-KR" sz="2400" dirty="0"/>
              <a:t>NP</a:t>
            </a:r>
            <a:r>
              <a:rPr lang="ko-KR" altLang="ko-KR" sz="2400" dirty="0"/>
              <a:t>접합과</a:t>
            </a:r>
            <a:r>
              <a:rPr lang="en-US" altLang="ko-KR" sz="2400" dirty="0"/>
              <a:t> PN</a:t>
            </a:r>
            <a:r>
              <a:rPr lang="ko-KR" altLang="ko-KR" sz="2400" dirty="0"/>
              <a:t>접합을 다시 접합한</a:t>
            </a:r>
            <a:r>
              <a:rPr lang="en-US" altLang="ko-KR" sz="2400" dirty="0"/>
              <a:t> NPN</a:t>
            </a:r>
            <a:r>
              <a:rPr lang="ko-KR" altLang="en-US" sz="2400" dirty="0"/>
              <a:t>로 나뉨</a:t>
            </a:r>
            <a:endParaRPr lang="ko-KR" altLang="ko-KR" sz="2400" dirty="0"/>
          </a:p>
          <a:p>
            <a:pPr>
              <a:lnSpc>
                <a:spcPct val="100000"/>
              </a:lnSpc>
            </a:pPr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AA705-2801-4DD4-ABC0-40547827241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5464" y="2567218"/>
            <a:ext cx="4275164" cy="192165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16076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9691" cy="4761442"/>
          </a:xfrm>
        </p:spPr>
        <p:txBody>
          <a:bodyPr>
            <a:normAutofit/>
          </a:bodyPr>
          <a:lstStyle/>
          <a:p>
            <a:r>
              <a:rPr lang="en-US" altLang="ko-KR" dirty="0"/>
              <a:t>BJT</a:t>
            </a:r>
            <a:r>
              <a:rPr lang="ko-KR" altLang="ko-KR" dirty="0"/>
              <a:t>는 </a:t>
            </a:r>
            <a:r>
              <a:rPr lang="ko-KR" altLang="ko-KR" dirty="0" err="1"/>
              <a:t>이미터</a:t>
            </a:r>
            <a:r>
              <a:rPr lang="en-US" altLang="ko-KR" dirty="0"/>
              <a:t>(Emitter), </a:t>
            </a:r>
            <a:r>
              <a:rPr lang="ko-KR" altLang="ko-KR" dirty="0"/>
              <a:t>베이스</a:t>
            </a:r>
            <a:r>
              <a:rPr lang="en-US" altLang="ko-KR" dirty="0"/>
              <a:t>(Base), </a:t>
            </a:r>
            <a:r>
              <a:rPr lang="ko-KR" altLang="ko-KR" dirty="0" err="1"/>
              <a:t>컬렉터</a:t>
            </a:r>
            <a:r>
              <a:rPr lang="en-US" altLang="ko-KR" dirty="0"/>
              <a:t>(Collector) </a:t>
            </a:r>
            <a:r>
              <a:rPr lang="ko-KR" altLang="ko-KR" dirty="0"/>
              <a:t>영역으로 나</a:t>
            </a:r>
            <a:r>
              <a:rPr lang="ko-KR" altLang="en-US" dirty="0"/>
              <a:t>뉨</a:t>
            </a:r>
            <a:endParaRPr lang="en-US" altLang="ko-KR" dirty="0"/>
          </a:p>
          <a:p>
            <a:r>
              <a:rPr lang="ko-KR" altLang="ko-KR" dirty="0"/>
              <a:t>가운데가 베이스이고 양쪽이 반도체 구성이 같은 </a:t>
            </a:r>
            <a:r>
              <a:rPr lang="ko-KR" altLang="ko-KR" dirty="0" err="1"/>
              <a:t>이미터와</a:t>
            </a:r>
            <a:r>
              <a:rPr lang="ko-KR" altLang="ko-KR" dirty="0"/>
              <a:t> </a:t>
            </a:r>
            <a:r>
              <a:rPr lang="ko-KR" altLang="ko-KR" dirty="0" err="1"/>
              <a:t>컬렉터</a:t>
            </a:r>
            <a:r>
              <a:rPr lang="ko-KR" altLang="en-US" dirty="0" err="1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베이</a:t>
            </a:r>
            <a:r>
              <a:rPr lang="ko-KR" altLang="ko-KR" dirty="0"/>
              <a:t>스와 </a:t>
            </a:r>
            <a:r>
              <a:rPr lang="ko-KR" altLang="ko-KR" dirty="0" err="1"/>
              <a:t>이미터</a:t>
            </a:r>
            <a:r>
              <a:rPr lang="en-US" altLang="ko-KR" dirty="0"/>
              <a:t>(</a:t>
            </a:r>
            <a:r>
              <a:rPr lang="ko-KR" altLang="ko-KR" dirty="0"/>
              <a:t>또는 </a:t>
            </a:r>
            <a:r>
              <a:rPr lang="ko-KR" altLang="ko-KR" dirty="0" err="1"/>
              <a:t>컬렉터</a:t>
            </a:r>
            <a:r>
              <a:rPr lang="en-US" altLang="ko-KR" dirty="0"/>
              <a:t>)</a:t>
            </a:r>
            <a:r>
              <a:rPr lang="ko-KR" altLang="ko-KR" dirty="0"/>
              <a:t>의 반도체 구성은 </a:t>
            </a:r>
            <a:r>
              <a:rPr lang="ko-KR" altLang="en-US" dirty="0"/>
              <a:t>다름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0C89F-37B5-422D-B21E-7EF1B542ABD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4323" y="3835834"/>
            <a:ext cx="7203354" cy="272409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888096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 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3582" cy="4761442"/>
          </a:xfrm>
        </p:spPr>
        <p:txBody>
          <a:bodyPr>
            <a:normAutofit/>
          </a:bodyPr>
          <a:lstStyle/>
          <a:p>
            <a:r>
              <a:rPr lang="en-US" altLang="ko-KR" dirty="0"/>
              <a:t>PNP</a:t>
            </a:r>
            <a:r>
              <a:rPr lang="ko-KR" altLang="ko-KR" dirty="0"/>
              <a:t>와</a:t>
            </a:r>
            <a:r>
              <a:rPr lang="en-US" altLang="ko-KR" dirty="0"/>
              <a:t> NPN </a:t>
            </a:r>
            <a:r>
              <a:rPr lang="ko-KR" altLang="ko-KR" dirty="0"/>
              <a:t>트랜지스터의 동작 방식은 비슷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ko-KR" dirty="0" err="1"/>
              <a:t>이미터에</a:t>
            </a:r>
            <a:r>
              <a:rPr lang="ko-KR" altLang="ko-KR" dirty="0"/>
              <a:t> 순방향 바이어스를 걸어주고 </a:t>
            </a:r>
            <a:r>
              <a:rPr lang="ko-KR" altLang="ko-KR" dirty="0" err="1"/>
              <a:t>컬렉터에</a:t>
            </a:r>
            <a:r>
              <a:rPr lang="ko-KR" altLang="ko-KR" dirty="0"/>
              <a:t> 역방향 바이어스를 걸어주면 작동을 시작하는데 이를 </a:t>
            </a:r>
            <a:r>
              <a:rPr lang="ko-KR" altLang="ko-KR" dirty="0" err="1"/>
              <a:t>활성모드</a:t>
            </a:r>
            <a:r>
              <a:rPr lang="ko-KR" altLang="en-US" dirty="0" err="1"/>
              <a:t>라고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ko-KR" dirty="0"/>
              <a:t>활성모드에서 </a:t>
            </a:r>
            <a:r>
              <a:rPr lang="ko-KR" altLang="ko-KR" dirty="0" err="1"/>
              <a:t>이미터</a:t>
            </a:r>
            <a:r>
              <a:rPr lang="ko-KR" altLang="ko-KR" dirty="0"/>
              <a:t> 쪽 순방향 바이어스는 </a:t>
            </a:r>
            <a:r>
              <a:rPr lang="ko-KR" altLang="ko-KR" dirty="0" err="1"/>
              <a:t>이미터에</a:t>
            </a:r>
            <a:r>
              <a:rPr lang="ko-KR" altLang="ko-KR" dirty="0"/>
              <a:t> </a:t>
            </a:r>
            <a:r>
              <a:rPr lang="ko-KR" altLang="ko-KR" dirty="0" err="1"/>
              <a:t>음전압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ko-KR" dirty="0"/>
              <a:t>베이스에 </a:t>
            </a:r>
            <a:r>
              <a:rPr lang="ko-KR" altLang="ko-KR" dirty="0" err="1"/>
              <a:t>양전압</a:t>
            </a:r>
            <a:r>
              <a:rPr lang="en-US" altLang="ko-KR" dirty="0"/>
              <a:t>, </a:t>
            </a:r>
            <a:r>
              <a:rPr lang="ko-KR" altLang="ko-KR" dirty="0" err="1"/>
              <a:t>컬렉터</a:t>
            </a:r>
            <a:r>
              <a:rPr lang="ko-KR" altLang="ko-KR" dirty="0"/>
              <a:t> 쪽 역방향 바이어스는 </a:t>
            </a:r>
            <a:r>
              <a:rPr lang="ko-KR" altLang="ko-KR" dirty="0" err="1"/>
              <a:t>컬렉터에</a:t>
            </a:r>
            <a:r>
              <a:rPr lang="ko-KR" altLang="ko-KR" dirty="0"/>
              <a:t> </a:t>
            </a:r>
            <a:r>
              <a:rPr lang="ko-KR" altLang="ko-KR" dirty="0" err="1"/>
              <a:t>양전압</a:t>
            </a:r>
            <a:r>
              <a:rPr lang="en-US" altLang="ko-KR" dirty="0"/>
              <a:t>, </a:t>
            </a:r>
            <a:r>
              <a:rPr lang="ko-KR" altLang="ko-KR" dirty="0"/>
              <a:t>베이스에 음전압을 걸어주는 것을 의미</a:t>
            </a:r>
            <a:r>
              <a:rPr lang="ko-KR" altLang="en-US" dirty="0"/>
              <a:t>함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3B8A8C-9EB7-4110-8102-5A37ACD8CCE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4092" y="4466214"/>
            <a:ext cx="5143817" cy="223085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56755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 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8782" cy="4761442"/>
          </a:xfrm>
        </p:spPr>
        <p:txBody>
          <a:bodyPr>
            <a:normAutofit/>
          </a:bodyPr>
          <a:lstStyle/>
          <a:p>
            <a:r>
              <a:rPr lang="ko-KR" altLang="ko-KR" dirty="0" err="1"/>
              <a:t>이미터와</a:t>
            </a:r>
            <a:r>
              <a:rPr lang="ko-KR" altLang="ko-KR" dirty="0"/>
              <a:t> 베이스 사이 순방향 바이어스가 걸리면 </a:t>
            </a:r>
            <a:r>
              <a:rPr lang="ko-KR" altLang="ko-KR" dirty="0" err="1"/>
              <a:t>이미터에서</a:t>
            </a:r>
            <a:r>
              <a:rPr lang="ko-KR" altLang="ko-KR" dirty="0"/>
              <a:t> </a:t>
            </a:r>
            <a:br>
              <a:rPr lang="en-US" altLang="ko-KR" dirty="0"/>
            </a:br>
            <a:r>
              <a:rPr lang="ko-KR" altLang="ko-KR" dirty="0"/>
              <a:t>베이스로는 전자가</a:t>
            </a:r>
            <a:r>
              <a:rPr lang="en-US" altLang="ko-KR" dirty="0"/>
              <a:t>, </a:t>
            </a:r>
            <a:r>
              <a:rPr lang="ko-KR" altLang="ko-KR" dirty="0"/>
              <a:t>베이스에서 </a:t>
            </a:r>
            <a:r>
              <a:rPr lang="ko-KR" altLang="ko-KR" dirty="0" err="1"/>
              <a:t>이미터로는</a:t>
            </a:r>
            <a:r>
              <a:rPr lang="ko-KR" altLang="ko-KR" dirty="0"/>
              <a:t> 정공이 주입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ko-KR" altLang="ko-KR" dirty="0" err="1"/>
              <a:t>이미터에</a:t>
            </a:r>
            <a:r>
              <a:rPr lang="ko-KR" altLang="ko-KR" dirty="0"/>
              <a:t> 존재하는 전자가 베이스에 존재하는 정공보다 훨씬 </a:t>
            </a:r>
            <a:br>
              <a:rPr lang="en-US" altLang="ko-KR" dirty="0"/>
            </a:br>
            <a:r>
              <a:rPr lang="ko-KR" altLang="ko-KR" dirty="0"/>
              <a:t>많아 대부분의 전자는 재결합하지 않은 채 </a:t>
            </a:r>
            <a:r>
              <a:rPr lang="ko-KR" altLang="ko-KR" dirty="0" err="1"/>
              <a:t>컬렉터</a:t>
            </a:r>
            <a:r>
              <a:rPr lang="ko-KR" altLang="ko-KR" dirty="0"/>
              <a:t> 쪽으로 넘어가 </a:t>
            </a:r>
            <a:r>
              <a:rPr lang="ko-KR" altLang="ko-KR" dirty="0" err="1"/>
              <a:t>컬렉터에</a:t>
            </a:r>
            <a:r>
              <a:rPr lang="ko-KR" altLang="ko-KR" dirty="0"/>
              <a:t> 모</a:t>
            </a:r>
            <a:r>
              <a:rPr lang="ko-KR" altLang="en-US" dirty="0"/>
              <a:t>임</a:t>
            </a:r>
            <a:endParaRPr lang="en-US" altLang="ko-KR" dirty="0"/>
          </a:p>
          <a:p>
            <a:r>
              <a:rPr lang="ko-KR" altLang="ko-KR" dirty="0"/>
              <a:t>전류의 방향은 전자와 반대이므로 </a:t>
            </a:r>
            <a:r>
              <a:rPr lang="ko-KR" altLang="ko-KR" dirty="0" err="1"/>
              <a:t>컬렉터</a:t>
            </a:r>
            <a:r>
              <a:rPr lang="ko-KR" altLang="ko-KR" dirty="0"/>
              <a:t> 쪽의 많은 전류가 </a:t>
            </a:r>
            <a:br>
              <a:rPr lang="en-US" altLang="ko-KR" dirty="0"/>
            </a:br>
            <a:r>
              <a:rPr lang="ko-KR" altLang="ko-KR" dirty="0" err="1"/>
              <a:t>이미터</a:t>
            </a:r>
            <a:r>
              <a:rPr lang="ko-KR" altLang="ko-KR" dirty="0"/>
              <a:t> 쪽으로 흐</a:t>
            </a:r>
            <a:r>
              <a:rPr lang="ko-KR" altLang="en-US" dirty="0"/>
              <a:t>름</a:t>
            </a:r>
            <a:endParaRPr lang="en-US" altLang="ko-KR" dirty="0"/>
          </a:p>
          <a:p>
            <a:r>
              <a:rPr lang="ko-KR" altLang="ko-KR" dirty="0" err="1"/>
              <a:t>컬렉터와</a:t>
            </a:r>
            <a:r>
              <a:rPr lang="ko-KR" altLang="ko-KR" dirty="0"/>
              <a:t> 베이스 사이 역방향 바이어스가 걸리면 베이스 영역을 통과한 전자가 </a:t>
            </a:r>
            <a:r>
              <a:rPr lang="ko-KR" altLang="ko-KR" dirty="0" err="1"/>
              <a:t>컬렉터에</a:t>
            </a:r>
            <a:r>
              <a:rPr lang="ko-KR" altLang="ko-KR" dirty="0"/>
              <a:t> 연결된 양전압에 이끌려 </a:t>
            </a:r>
            <a:r>
              <a:rPr lang="ko-KR" altLang="ko-KR" dirty="0" err="1"/>
              <a:t>컬렉터</a:t>
            </a:r>
            <a:r>
              <a:rPr lang="ko-KR" altLang="ko-KR" dirty="0"/>
              <a:t> 영역에 모여 </a:t>
            </a:r>
            <a:r>
              <a:rPr lang="ko-KR" altLang="ko-KR" dirty="0" err="1"/>
              <a:t>컬렉터</a:t>
            </a:r>
            <a:r>
              <a:rPr lang="ko-KR" altLang="ko-KR" dirty="0"/>
              <a:t> 전류를 이루므로 </a:t>
            </a:r>
            <a:r>
              <a:rPr lang="ko-KR" altLang="ko-KR" dirty="0" err="1"/>
              <a:t>컬렉터에서</a:t>
            </a:r>
            <a:r>
              <a:rPr lang="ko-KR" altLang="ko-KR" dirty="0"/>
              <a:t> </a:t>
            </a:r>
            <a:r>
              <a:rPr lang="ko-KR" altLang="ko-KR" dirty="0" err="1"/>
              <a:t>이미터로의</a:t>
            </a:r>
            <a:r>
              <a:rPr lang="ko-KR" altLang="ko-KR" dirty="0"/>
              <a:t> 전류 이동이 더욱 </a:t>
            </a:r>
            <a:r>
              <a:rPr lang="ko-KR" altLang="en-US" dirty="0"/>
              <a:t>활성화 됨</a:t>
            </a:r>
            <a:endParaRPr lang="ko-KR" altLang="ko-KR" dirty="0"/>
          </a:p>
          <a:p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817534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트랜지스터 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활성모드가 아닐 때는</a:t>
            </a:r>
            <a:r>
              <a:rPr lang="en-US" altLang="ko-KR" sz="2400" dirty="0"/>
              <a:t> </a:t>
            </a:r>
            <a:r>
              <a:rPr lang="ko-KR" altLang="ko-KR" sz="2400" dirty="0"/>
              <a:t>가운데 베이스가 형성한 전위장벽 때문에 전자 이동이 막혀 전류가 흐르지 않</a:t>
            </a:r>
            <a:r>
              <a:rPr lang="ko-KR" altLang="en-US" sz="2400" dirty="0"/>
              <a:t>음</a:t>
            </a:r>
            <a:endParaRPr lang="ko-KR" altLang="ko-KR" sz="2400" dirty="0"/>
          </a:p>
          <a:p>
            <a:r>
              <a:rPr lang="ko-KR" altLang="ko-KR" sz="2400" dirty="0" err="1"/>
              <a:t>이미터에서</a:t>
            </a:r>
            <a:r>
              <a:rPr lang="ko-KR" altLang="ko-KR" sz="2400" dirty="0"/>
              <a:t> </a:t>
            </a:r>
            <a:r>
              <a:rPr lang="ko-KR" altLang="ko-KR" sz="2400" dirty="0" err="1"/>
              <a:t>컬렉터로</a:t>
            </a:r>
            <a:r>
              <a:rPr lang="ko-KR" altLang="ko-KR" sz="2400" dirty="0"/>
              <a:t> 흐르는 전자의 양</a:t>
            </a:r>
            <a:r>
              <a:rPr lang="en-US" altLang="ko-KR" sz="2400" dirty="0"/>
              <a:t>, </a:t>
            </a:r>
            <a:r>
              <a:rPr lang="ko-KR" altLang="ko-KR" sz="2400" dirty="0"/>
              <a:t>다른 의미로 </a:t>
            </a:r>
            <a:r>
              <a:rPr lang="ko-KR" altLang="ko-KR" sz="2400" dirty="0" err="1"/>
              <a:t>컬렉터에서</a:t>
            </a:r>
            <a:r>
              <a:rPr lang="ko-KR" altLang="ko-KR" sz="2400" dirty="0"/>
              <a:t> </a:t>
            </a:r>
            <a:r>
              <a:rPr lang="ko-KR" altLang="ko-KR" sz="2400" dirty="0" err="1"/>
              <a:t>이미터로</a:t>
            </a:r>
            <a:r>
              <a:rPr lang="ko-KR" altLang="ko-KR" sz="2400" dirty="0"/>
              <a:t> 흐르는 전류의 양이 베이스의 전위장벽에 의해 조절되고 베이스의 전위장벽은 베이스 전류에 의해 조절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r>
              <a:rPr lang="ko-KR" altLang="ko-KR" sz="2400" dirty="0"/>
              <a:t>베이스 전류는 일반적으로 매우 낮으므로 </a:t>
            </a:r>
            <a:r>
              <a:rPr lang="ko-KR" altLang="en-US" sz="2400" dirty="0"/>
              <a:t>작</a:t>
            </a:r>
            <a:r>
              <a:rPr lang="ko-KR" altLang="ko-KR" sz="2400" dirty="0"/>
              <a:t>은 변화가 전류 흐름을 크게 </a:t>
            </a:r>
            <a:br>
              <a:rPr lang="en-US" altLang="ko-KR" sz="2400" dirty="0"/>
            </a:br>
            <a:r>
              <a:rPr lang="ko-KR" altLang="ko-KR" sz="2400" dirty="0"/>
              <a:t>변화시켜 전류를 증폭</a:t>
            </a:r>
            <a:r>
              <a:rPr lang="ko-KR" altLang="en-US" sz="2400" dirty="0"/>
              <a:t>함</a:t>
            </a:r>
            <a:endParaRPr lang="ko-KR" altLang="ko-KR" sz="2400" dirty="0"/>
          </a:p>
          <a:p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BDC8D8-278D-4A6A-AD34-51B7C61BFA4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0115" y="4412094"/>
            <a:ext cx="5831770" cy="230990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711764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14891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전</a:t>
            </a:r>
            <a:r>
              <a:rPr lang="ko-KR" altLang="ko-KR" dirty="0"/>
              <a:t>자와 정공 중 하나만 사용하는 </a:t>
            </a:r>
            <a:r>
              <a:rPr lang="ko-KR" altLang="ko-KR" dirty="0" err="1"/>
              <a:t>단극성</a:t>
            </a:r>
            <a:r>
              <a:rPr lang="ko-KR" altLang="ko-KR" dirty="0"/>
              <a:t> 트랜지스터로써 전계에 의해 전류의 흐름을 제어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en-US" altLang="ko-KR" dirty="0"/>
              <a:t>FET</a:t>
            </a:r>
            <a:r>
              <a:rPr lang="ko-KR" altLang="ko-KR" dirty="0"/>
              <a:t>은 접합 전계효과 트랜지스터</a:t>
            </a:r>
            <a:r>
              <a:rPr lang="en-US" altLang="ko-KR" dirty="0"/>
              <a:t>(JFET)</a:t>
            </a:r>
            <a:r>
              <a:rPr lang="ko-KR" altLang="ko-KR" dirty="0"/>
              <a:t>와 금속 </a:t>
            </a:r>
            <a:r>
              <a:rPr lang="ko-KR" altLang="ko-KR" dirty="0" err="1"/>
              <a:t>산화막</a:t>
            </a:r>
            <a:r>
              <a:rPr lang="ko-KR" altLang="ko-KR" dirty="0"/>
              <a:t> 반도체 </a:t>
            </a:r>
            <a:br>
              <a:rPr lang="en-US" altLang="ko-KR" dirty="0"/>
            </a:br>
            <a:r>
              <a:rPr lang="ko-KR" altLang="ko-KR" dirty="0"/>
              <a:t>전계효과 트랜지스터</a:t>
            </a:r>
            <a:r>
              <a:rPr lang="en-US" altLang="ko-KR" dirty="0"/>
              <a:t>(MOSFET)</a:t>
            </a:r>
            <a:r>
              <a:rPr lang="ko-KR" altLang="ko-KR" dirty="0"/>
              <a:t>로 나</a:t>
            </a:r>
            <a:r>
              <a:rPr lang="ko-KR" altLang="en-US" dirty="0"/>
              <a:t>뉘며</a:t>
            </a:r>
            <a:r>
              <a:rPr lang="en-US" altLang="ko-KR" dirty="0"/>
              <a:t>, </a:t>
            </a:r>
            <a:r>
              <a:rPr lang="ko-KR" altLang="ko-KR" dirty="0"/>
              <a:t>디지털 회로</a:t>
            </a:r>
            <a:r>
              <a:rPr lang="ko-KR" altLang="en-US" dirty="0"/>
              <a:t>는 </a:t>
            </a:r>
            <a:r>
              <a:rPr lang="en-US" altLang="ko-KR" dirty="0"/>
              <a:t>MOSFET</a:t>
            </a:r>
            <a:r>
              <a:rPr lang="ko-KR" altLang="en-US" dirty="0"/>
              <a:t>를 많이 사용함</a:t>
            </a:r>
            <a:endParaRPr lang="en-US" altLang="ko-KR" dirty="0"/>
          </a:p>
          <a:p>
            <a:r>
              <a:rPr lang="en-US" altLang="ko-KR" dirty="0"/>
              <a:t>MOSFET</a:t>
            </a:r>
            <a:r>
              <a:rPr lang="ko-KR" altLang="ko-KR" dirty="0"/>
              <a:t>은 게이트</a:t>
            </a:r>
            <a:r>
              <a:rPr lang="en-US" altLang="ko-KR" dirty="0"/>
              <a:t>(Gate)</a:t>
            </a:r>
            <a:r>
              <a:rPr lang="ko-KR" altLang="ko-KR" dirty="0"/>
              <a:t>와 소스</a:t>
            </a:r>
            <a:r>
              <a:rPr lang="en-US" altLang="ko-KR" dirty="0"/>
              <a:t>(Source), </a:t>
            </a:r>
            <a:r>
              <a:rPr lang="ko-KR" altLang="ko-KR" dirty="0" err="1"/>
              <a:t>드레인</a:t>
            </a:r>
            <a:r>
              <a:rPr lang="en-US" altLang="ko-KR" dirty="0"/>
              <a:t>(Drain) </a:t>
            </a:r>
            <a:r>
              <a:rPr lang="ko-KR" altLang="ko-KR" dirty="0"/>
              <a:t>영역으로 나뉘는데</a:t>
            </a:r>
            <a:r>
              <a:rPr lang="en-US" altLang="ko-KR" dirty="0"/>
              <a:t>, M</a:t>
            </a:r>
            <a:r>
              <a:rPr lang="ko-KR" altLang="ko-KR" dirty="0"/>
              <a:t>은 게이트의 단자로 사용되는 금속이고 </a:t>
            </a:r>
            <a:r>
              <a:rPr lang="en-US" altLang="ko-KR" dirty="0"/>
              <a:t>O</a:t>
            </a:r>
            <a:r>
              <a:rPr lang="ko-KR" altLang="ko-KR" dirty="0"/>
              <a:t>는 </a:t>
            </a:r>
            <a:br>
              <a:rPr lang="en-US" altLang="ko-KR" dirty="0"/>
            </a:br>
            <a:r>
              <a:rPr lang="ko-KR" altLang="ko-KR" dirty="0"/>
              <a:t>유전체</a:t>
            </a:r>
            <a:r>
              <a:rPr lang="ko-KR" altLang="en-US" dirty="0"/>
              <a:t>이며</a:t>
            </a:r>
            <a:r>
              <a:rPr lang="en-US" altLang="ko-KR" dirty="0"/>
              <a:t> S</a:t>
            </a:r>
            <a:r>
              <a:rPr lang="ko-KR" altLang="ko-KR" dirty="0"/>
              <a:t>는 실리콘 기판인데</a:t>
            </a:r>
            <a:r>
              <a:rPr lang="en-US" altLang="ko-KR" dirty="0"/>
              <a:t>, MOS</a:t>
            </a:r>
            <a:r>
              <a:rPr lang="ko-KR" altLang="ko-KR" dirty="0"/>
              <a:t>가 샌드위치처럼 층층이 쌓이면서 그 모습이 전형적인 콘덴서와 같</a:t>
            </a:r>
            <a:r>
              <a:rPr lang="ko-KR" altLang="en-US" dirty="0"/>
              <a:t>음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70FD3F-4EA9-4078-8FB7-D26B36175A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5375" y="5613728"/>
            <a:ext cx="3301250" cy="110779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173228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FET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P</a:t>
            </a:r>
            <a:r>
              <a:rPr lang="ko-KR" altLang="ko-KR" sz="2400" dirty="0"/>
              <a:t>게이트의 전압에 의해 소스와 </a:t>
            </a:r>
            <a:r>
              <a:rPr lang="ko-KR" altLang="ko-KR" sz="2400" dirty="0" err="1"/>
              <a:t>드레인</a:t>
            </a:r>
            <a:r>
              <a:rPr lang="ko-KR" altLang="ko-KR" sz="2400" dirty="0"/>
              <a:t> 사이 전류를 제어</a:t>
            </a:r>
            <a:endParaRPr lang="en-US" altLang="ko-KR" sz="2400" dirty="0"/>
          </a:p>
          <a:p>
            <a:r>
              <a:rPr lang="en-US" altLang="ko-KR" sz="2400" dirty="0"/>
              <a:t>PMOS</a:t>
            </a:r>
          </a:p>
          <a:p>
            <a:pPr lvl="1"/>
            <a:r>
              <a:rPr lang="ko-KR" altLang="ko-KR" sz="2200" dirty="0"/>
              <a:t>소스와 </a:t>
            </a:r>
            <a:r>
              <a:rPr lang="ko-KR" altLang="ko-KR" sz="2200" dirty="0" err="1"/>
              <a:t>드레인이</a:t>
            </a:r>
            <a:r>
              <a:rPr lang="en-US" altLang="ko-KR" sz="2200" dirty="0"/>
              <a:t> P</a:t>
            </a:r>
            <a:r>
              <a:rPr lang="ko-KR" altLang="ko-KR" sz="2200" dirty="0"/>
              <a:t>형 반도체 영역이고 실리콘 기판이</a:t>
            </a:r>
            <a:r>
              <a:rPr lang="en-US" altLang="ko-KR" sz="2200" dirty="0"/>
              <a:t> N</a:t>
            </a:r>
            <a:r>
              <a:rPr lang="ko-KR" altLang="ko-KR" sz="2200" dirty="0"/>
              <a:t>형 반도체</a:t>
            </a:r>
            <a:endParaRPr lang="en-US" altLang="ko-KR" sz="2200" dirty="0"/>
          </a:p>
          <a:p>
            <a:pPr lvl="1"/>
            <a:r>
              <a:rPr lang="ko-KR" altLang="en-US" sz="2200" dirty="0"/>
              <a:t>정공이 </a:t>
            </a:r>
            <a:r>
              <a:rPr lang="ko-KR" altLang="en-US" sz="2200" dirty="0" err="1"/>
              <a:t>운송자</a:t>
            </a:r>
            <a:endParaRPr lang="en-US" altLang="ko-KR" sz="2200" dirty="0"/>
          </a:p>
          <a:p>
            <a:pPr lvl="1"/>
            <a:r>
              <a:rPr lang="ko-KR" altLang="en-US" sz="2200" dirty="0"/>
              <a:t>게이트 유전체 밑 부분에 </a:t>
            </a:r>
            <a:r>
              <a:rPr lang="en-US" altLang="ko-KR" sz="2200" dirty="0"/>
              <a:t>P</a:t>
            </a:r>
            <a:r>
              <a:rPr lang="ko-KR" altLang="en-US" sz="2200" dirty="0"/>
              <a:t>형 채널이 형성</a:t>
            </a:r>
            <a:endParaRPr lang="en-US" altLang="ko-KR" sz="2200" dirty="0"/>
          </a:p>
          <a:p>
            <a:r>
              <a:rPr lang="en-US" altLang="ko-KR" sz="2400" dirty="0"/>
              <a:t>NMOS</a:t>
            </a:r>
          </a:p>
          <a:p>
            <a:pPr lvl="1"/>
            <a:r>
              <a:rPr lang="ko-KR" altLang="ko-KR" sz="2200" dirty="0"/>
              <a:t>소스와 </a:t>
            </a:r>
            <a:r>
              <a:rPr lang="ko-KR" altLang="ko-KR" sz="2200" dirty="0" err="1"/>
              <a:t>드레인이</a:t>
            </a:r>
            <a:r>
              <a:rPr lang="en-US" altLang="ko-KR" sz="2200" dirty="0"/>
              <a:t> N</a:t>
            </a:r>
            <a:r>
              <a:rPr lang="ko-KR" altLang="ko-KR" sz="2200" dirty="0"/>
              <a:t>형 반도체 영역이고 실리콘 기판이</a:t>
            </a:r>
            <a:r>
              <a:rPr lang="en-US" altLang="ko-KR" sz="2200" dirty="0"/>
              <a:t> P</a:t>
            </a:r>
            <a:r>
              <a:rPr lang="ko-KR" altLang="ko-KR" sz="2200" dirty="0"/>
              <a:t>형 반도체</a:t>
            </a:r>
            <a:endParaRPr lang="en-US" altLang="ko-KR" sz="2200" dirty="0"/>
          </a:p>
          <a:p>
            <a:pPr lvl="1"/>
            <a:r>
              <a:rPr lang="ko-KR" altLang="en-US" sz="2200" dirty="0"/>
              <a:t>전자가 </a:t>
            </a:r>
            <a:r>
              <a:rPr lang="ko-KR" altLang="en-US" sz="2200" dirty="0" err="1"/>
              <a:t>운송자</a:t>
            </a:r>
            <a:endParaRPr lang="en-US" altLang="ko-KR" sz="2200" dirty="0"/>
          </a:p>
          <a:p>
            <a:pPr lvl="1"/>
            <a:r>
              <a:rPr lang="ko-KR" altLang="en-US" sz="2200" dirty="0"/>
              <a:t>게이트 유전체 밑 부분에 </a:t>
            </a:r>
            <a:r>
              <a:rPr lang="en-US" altLang="ko-KR" sz="2200" dirty="0"/>
              <a:t>N</a:t>
            </a:r>
            <a:r>
              <a:rPr lang="ko-KR" altLang="en-US" sz="2200" dirty="0"/>
              <a:t>형 채널이 형성</a:t>
            </a:r>
            <a:endParaRPr lang="ko-KR" altLang="ko-KR" sz="2200" dirty="0"/>
          </a:p>
          <a:p>
            <a:endParaRPr lang="ko-KR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2DDE06-FAB3-4DD0-9FC9-48F3D80364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428" y="5293991"/>
            <a:ext cx="5365145" cy="149625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389877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FET </a:t>
            </a:r>
            <a:r>
              <a:rPr lang="ko-KR" altLang="en-US" dirty="0"/>
              <a:t>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7474" cy="4761442"/>
          </a:xfrm>
        </p:spPr>
        <p:txBody>
          <a:bodyPr>
            <a:normAutofit/>
          </a:bodyPr>
          <a:lstStyle/>
          <a:p>
            <a:r>
              <a:rPr lang="ko-KR" altLang="ko-KR" sz="2400" dirty="0" err="1"/>
              <a:t>공핍형</a:t>
            </a:r>
            <a:r>
              <a:rPr lang="en-US" altLang="ko-KR" sz="2400" dirty="0"/>
              <a:t> MOSFET</a:t>
            </a:r>
          </a:p>
          <a:p>
            <a:pPr lvl="2"/>
            <a:r>
              <a:rPr lang="ko-KR" altLang="ko-KR" dirty="0"/>
              <a:t>평상시에 소스와 </a:t>
            </a:r>
            <a:r>
              <a:rPr lang="ko-KR" altLang="ko-KR" dirty="0" err="1"/>
              <a:t>드레인</a:t>
            </a:r>
            <a:r>
              <a:rPr lang="ko-KR" altLang="ko-KR" dirty="0"/>
              <a:t> 사이에 채널이 형성되어 전류가 흐르다가 게이트를 닫아주면 전류가 차단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ko-KR" altLang="ko-KR" sz="2400" dirty="0"/>
              <a:t>증가형</a:t>
            </a:r>
            <a:r>
              <a:rPr lang="en-US" altLang="ko-KR" sz="2400" dirty="0"/>
              <a:t> MOSFET</a:t>
            </a:r>
          </a:p>
          <a:p>
            <a:pPr lvl="2"/>
            <a:r>
              <a:rPr lang="ko-KR" altLang="ko-KR" dirty="0"/>
              <a:t>평상시에는 전류가 흐르지 않지만</a:t>
            </a:r>
            <a:r>
              <a:rPr lang="en-US" altLang="ko-KR" dirty="0"/>
              <a:t>, </a:t>
            </a:r>
            <a:r>
              <a:rPr lang="ko-KR" altLang="ko-KR" dirty="0"/>
              <a:t>게이트를 열어주면 채널이 형성되어 전류가 흐</a:t>
            </a:r>
            <a:r>
              <a:rPr lang="ko-KR" altLang="en-US" dirty="0"/>
              <a:t>름</a:t>
            </a:r>
            <a:r>
              <a:rPr lang="en-US" altLang="ko-KR" dirty="0"/>
              <a:t> </a:t>
            </a:r>
            <a:endParaRPr lang="ko-KR" altLang="ko-KR" dirty="0"/>
          </a:p>
          <a:p>
            <a:r>
              <a:rPr lang="ko-KR" altLang="ko-KR" sz="2400" dirty="0"/>
              <a:t>증가형</a:t>
            </a:r>
            <a:r>
              <a:rPr lang="en-US" altLang="ko-KR" sz="2400" dirty="0"/>
              <a:t> NMOS</a:t>
            </a:r>
            <a:r>
              <a:rPr lang="ko-KR" altLang="ko-KR" sz="2400" dirty="0"/>
              <a:t>를 예로 들면 </a:t>
            </a:r>
            <a:r>
              <a:rPr lang="ko-KR" altLang="en-US" sz="2400" dirty="0"/>
              <a:t>채널이 형성되지 않은 상태에서 게이트에 </a:t>
            </a:r>
            <a:br>
              <a:rPr lang="en-US" altLang="ko-KR" sz="2400" dirty="0"/>
            </a:br>
            <a:r>
              <a:rPr lang="ko-KR" altLang="en-US" sz="2400" dirty="0"/>
              <a:t>문턱 전압 이상의 양전압을 걸어주면 유전체에 의해 전기장이 형성되어 정공들은 척력에 의해 밀려나서 </a:t>
            </a:r>
            <a:r>
              <a:rPr lang="en-US" altLang="ko-KR" sz="2400" dirty="0"/>
              <a:t>N</a:t>
            </a:r>
            <a:r>
              <a:rPr lang="ko-KR" altLang="en-US" sz="2400" dirty="0"/>
              <a:t>형 채널이 형성됨</a:t>
            </a:r>
            <a:endParaRPr lang="en-US" altLang="ko-KR" sz="2400" dirty="0"/>
          </a:p>
          <a:p>
            <a:r>
              <a:rPr lang="ko-KR" altLang="ko-KR" sz="2400" dirty="0"/>
              <a:t>반대로 게이트에 음전압을 걸어주면 인력에 의해 처음보다 더 많은 정공이 </a:t>
            </a:r>
            <a:br>
              <a:rPr lang="en-US" altLang="ko-KR" sz="2400" dirty="0"/>
            </a:br>
            <a:r>
              <a:rPr lang="ko-KR" altLang="ko-KR" sz="2400" dirty="0"/>
              <a:t>유전체 밑에 모이게 되어 전류는 더더욱 흐를 수 </a:t>
            </a:r>
            <a:r>
              <a:rPr lang="ko-KR" altLang="en-US" sz="2400" dirty="0"/>
              <a:t>없음</a:t>
            </a:r>
            <a:endParaRPr lang="ko-KR" altLang="ko-KR" sz="2400" dirty="0"/>
          </a:p>
          <a:p>
            <a:endParaRPr lang="ko-KR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17C87-4ECF-494D-8C95-71A87AB454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3709" y="5540950"/>
            <a:ext cx="5024582" cy="128716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72902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전압</a:t>
            </a:r>
            <a:r>
              <a:rPr lang="en-US" altLang="ko-KR" dirty="0"/>
              <a:t>(Volt)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도체를 통해 전자를 밀어주는 힘이며</a:t>
            </a:r>
            <a:r>
              <a:rPr lang="en-US" altLang="ko-KR" dirty="0"/>
              <a:t>, </a:t>
            </a:r>
            <a:r>
              <a:rPr lang="ko-KR" altLang="en-US" dirty="0"/>
              <a:t>볼트</a:t>
            </a:r>
            <a:r>
              <a:rPr lang="en-US" altLang="ko-KR" dirty="0"/>
              <a:t>(Volt) </a:t>
            </a:r>
            <a:r>
              <a:rPr lang="ko-KR" altLang="en-US" dirty="0"/>
              <a:t>단위를 사용</a:t>
            </a:r>
            <a:endParaRPr lang="en-US" altLang="ko-KR" dirty="0"/>
          </a:p>
          <a:p>
            <a:r>
              <a:rPr lang="ko-KR" altLang="en-US" dirty="0"/>
              <a:t>전압</a:t>
            </a:r>
            <a:r>
              <a:rPr lang="en-US" altLang="ko-KR" dirty="0"/>
              <a:t>(</a:t>
            </a:r>
            <a:r>
              <a:rPr lang="ko-KR" altLang="en-US" dirty="0"/>
              <a:t>전위차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회로에 연결된 두 지점 사이의 전기적인 위치 에너지</a:t>
            </a:r>
            <a:endParaRPr lang="en-US" altLang="ko-KR" dirty="0"/>
          </a:p>
          <a:p>
            <a:pPr lvl="1"/>
            <a:r>
              <a:rPr lang="ko-KR" altLang="en-US" dirty="0"/>
              <a:t>양전하를 기준으로 상대적인 크기로 나타냄</a:t>
            </a:r>
            <a:endParaRPr lang="en-US" altLang="ko-KR" dirty="0"/>
          </a:p>
          <a:p>
            <a:r>
              <a:rPr lang="ko-KR" altLang="en-US" dirty="0"/>
              <a:t>전위 이동</a:t>
            </a:r>
            <a:endParaRPr lang="en-US" altLang="ko-KR" dirty="0"/>
          </a:p>
          <a:p>
            <a:pPr lvl="1"/>
            <a:r>
              <a:rPr lang="ko-KR" altLang="en-US" dirty="0"/>
              <a:t>전자는 낮은 전위에서 높은 전위로 이동</a:t>
            </a:r>
            <a:endParaRPr lang="en-US" altLang="ko-KR" dirty="0"/>
          </a:p>
          <a:p>
            <a:pPr lvl="1"/>
            <a:r>
              <a:rPr lang="ko-KR" altLang="en-US" dirty="0"/>
              <a:t>전류는 높은 전위에서 낮은 전위로 이동</a:t>
            </a:r>
            <a:endParaRPr lang="en-US" altLang="ko-KR" dirty="0"/>
          </a:p>
          <a:p>
            <a:r>
              <a:rPr lang="ko-KR" altLang="en-US" dirty="0" err="1"/>
              <a:t>기전력</a:t>
            </a:r>
            <a:endParaRPr lang="en-US" altLang="ko-KR" dirty="0"/>
          </a:p>
          <a:p>
            <a:pPr lvl="1"/>
            <a:r>
              <a:rPr lang="ko-KR" altLang="en-US" dirty="0"/>
              <a:t>일정한 전위차를 계속 유지할 수 있는 에너지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52B1F3-E5D9-46CF-8AB5-45591AF520D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3920" y="3533926"/>
            <a:ext cx="3395134" cy="271637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999188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FET </a:t>
            </a:r>
            <a:r>
              <a:rPr lang="ko-KR" altLang="en-US" dirty="0"/>
              <a:t>장단점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9545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장점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무어의 법칙에 의해 집적도를 높이면서 크기를 줄일 수 있어서 원가가 절감되고 성능이 향상됨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구조가 단순하고 집적도가 높으며</a:t>
            </a:r>
            <a:r>
              <a:rPr lang="en-US" altLang="ko-KR" dirty="0"/>
              <a:t>, </a:t>
            </a:r>
            <a:r>
              <a:rPr lang="ko-KR" altLang="en-US" dirty="0"/>
              <a:t>공정이 단순하여 생산 단가가 낮음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게이트와 실리콘 기판 사이의 전계만을 형성할 뿐 전류를 소비하지 </a:t>
            </a:r>
            <a:br>
              <a:rPr lang="en-US" altLang="ko-KR" dirty="0"/>
            </a:br>
            <a:r>
              <a:rPr lang="ko-KR" altLang="en-US" dirty="0"/>
              <a:t>않아서 전력 소모가 적음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단점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배선의 크기가 줄어들면 저항이 증가하고</a:t>
            </a:r>
            <a:r>
              <a:rPr lang="en-US" altLang="ko-KR" dirty="0"/>
              <a:t>, </a:t>
            </a:r>
            <a:r>
              <a:rPr lang="ko-KR" altLang="en-US" dirty="0"/>
              <a:t>누설이 발생하여 전류 </a:t>
            </a:r>
            <a:r>
              <a:rPr lang="ko-KR" altLang="en-US" dirty="0" err="1"/>
              <a:t>터널링</a:t>
            </a:r>
            <a:r>
              <a:rPr lang="ko-KR" altLang="en-US" dirty="0"/>
              <a:t> 효과가 발생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5815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연산증폭기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RLC(</a:t>
            </a:r>
            <a:r>
              <a:rPr lang="ko-KR" altLang="ko-KR" sz="2400" dirty="0"/>
              <a:t>저항</a:t>
            </a:r>
            <a:r>
              <a:rPr lang="en-US" altLang="ko-KR" sz="2400" dirty="0"/>
              <a:t>, </a:t>
            </a:r>
            <a:r>
              <a:rPr lang="ko-KR" altLang="ko-KR" sz="2400" dirty="0"/>
              <a:t>인덕터</a:t>
            </a:r>
            <a:r>
              <a:rPr lang="en-US" altLang="ko-KR" sz="2400" dirty="0"/>
              <a:t>, </a:t>
            </a:r>
            <a:r>
              <a:rPr lang="ko-KR" altLang="ko-KR" sz="2400" dirty="0"/>
              <a:t>콘덴서</a:t>
            </a:r>
            <a:r>
              <a:rPr lang="en-US" altLang="ko-KR" sz="2400" dirty="0"/>
              <a:t>)</a:t>
            </a:r>
            <a:r>
              <a:rPr lang="ko-KR" altLang="ko-KR" sz="2400" dirty="0"/>
              <a:t>와 트랜지스터를 제외하면 회로를 구성할 때 </a:t>
            </a:r>
            <a:br>
              <a:rPr lang="en-US" altLang="ko-KR" sz="2400" dirty="0"/>
            </a:br>
            <a:r>
              <a:rPr lang="ko-KR" altLang="ko-KR" sz="2400" dirty="0"/>
              <a:t>가장 많이 사용하는 소자</a:t>
            </a:r>
            <a:endParaRPr lang="en-US" altLang="ko-KR" sz="2400" dirty="0"/>
          </a:p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pPr lvl="1"/>
            <a:r>
              <a:rPr lang="ko-KR" altLang="en-US" sz="2000" dirty="0"/>
              <a:t>어떤 회로에서 흐르는 전류를 복사해 다른 회로에 똑같이 공급하는 전류 거울</a:t>
            </a:r>
            <a:endParaRPr lang="en-US" altLang="ko-KR" sz="2000" dirty="0"/>
          </a:p>
          <a:p>
            <a:pPr lvl="1"/>
            <a:r>
              <a:rPr lang="ko-KR" altLang="en-US" sz="2000" dirty="0"/>
              <a:t>두 입력 신호의 전압차만큼 증폭해 출력하는 </a:t>
            </a:r>
            <a:r>
              <a:rPr lang="ko-KR" altLang="en-US" sz="2000" dirty="0" err="1"/>
              <a:t>차동</a:t>
            </a:r>
            <a:r>
              <a:rPr lang="ko-KR" altLang="en-US" sz="2000" dirty="0"/>
              <a:t> 증폭기</a:t>
            </a:r>
            <a:endParaRPr lang="en-US" altLang="ko-KR" sz="2000" dirty="0"/>
          </a:p>
          <a:p>
            <a:pPr lvl="1"/>
            <a:r>
              <a:rPr lang="ko-KR" altLang="en-US" sz="2000" dirty="0"/>
              <a:t>전압 조절기</a:t>
            </a:r>
            <a:endParaRPr lang="en-US" altLang="ko-KR" sz="2000" dirty="0"/>
          </a:p>
          <a:p>
            <a:pPr lvl="1"/>
            <a:r>
              <a:rPr lang="ko-KR" altLang="en-US" sz="2000" dirty="0"/>
              <a:t>출력 회로</a:t>
            </a:r>
            <a:endParaRPr lang="ko-KR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8A64BF-2679-414B-8C6D-6F19E22661D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5766" y="3796578"/>
            <a:ext cx="5120469" cy="294462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524498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연산증폭기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내부 구조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ko-KR" dirty="0" err="1"/>
              <a:t>비반전</a:t>
            </a:r>
            <a:r>
              <a:rPr lang="ko-KR" altLang="ko-KR" dirty="0"/>
              <a:t> 입력단자</a:t>
            </a:r>
            <a:r>
              <a:rPr lang="en-US" altLang="ko-KR" dirty="0"/>
              <a:t>(+IN)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반전 입력단자</a:t>
            </a:r>
            <a:r>
              <a:rPr lang="en-US" altLang="ko-KR" dirty="0"/>
              <a:t>(-IN)</a:t>
            </a:r>
          </a:p>
          <a:p>
            <a:pPr lvl="1">
              <a:lnSpc>
                <a:spcPct val="150000"/>
              </a:lnSpc>
            </a:pPr>
            <a:r>
              <a:rPr lang="ko-KR" altLang="ko-KR" dirty="0" err="1"/>
              <a:t>양전압</a:t>
            </a:r>
            <a:r>
              <a:rPr lang="ko-KR" altLang="ko-KR" dirty="0"/>
              <a:t> 전원 단자</a:t>
            </a:r>
            <a:r>
              <a:rPr lang="en-US" altLang="ko-KR" dirty="0"/>
              <a:t>(V</a:t>
            </a:r>
            <a:r>
              <a:rPr lang="en-US" altLang="ko-KR" baseline="-25000" dirty="0"/>
              <a:t>CC</a:t>
            </a:r>
            <a:r>
              <a:rPr lang="en-US" altLang="ko-KR" dirty="0"/>
              <a:t>/V</a:t>
            </a:r>
            <a:r>
              <a:rPr lang="en-US" altLang="ko-KR" baseline="-25000" dirty="0"/>
              <a:t>DD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dirty="0" err="1"/>
              <a:t>음전압</a:t>
            </a:r>
            <a:r>
              <a:rPr lang="ko-KR" altLang="ko-KR" dirty="0"/>
              <a:t> 전원 단자</a:t>
            </a:r>
            <a:r>
              <a:rPr lang="en-US" altLang="ko-KR" dirty="0"/>
              <a:t>(V</a:t>
            </a:r>
            <a:r>
              <a:rPr lang="en-US" altLang="ko-KR" baseline="-25000" dirty="0"/>
              <a:t>EE</a:t>
            </a:r>
            <a:r>
              <a:rPr lang="en-US" altLang="ko-KR" dirty="0"/>
              <a:t>/V</a:t>
            </a:r>
            <a:r>
              <a:rPr lang="en-US" altLang="ko-KR" baseline="-25000" dirty="0"/>
              <a:t>SS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출력 단자</a:t>
            </a:r>
            <a:r>
              <a:rPr lang="en-US" altLang="ko-KR" dirty="0"/>
              <a:t>(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out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일반적으로</a:t>
            </a:r>
            <a:r>
              <a:rPr lang="en-US" altLang="ko-KR" dirty="0"/>
              <a:t> BJT</a:t>
            </a:r>
            <a:r>
              <a:rPr lang="ko-KR" altLang="ko-KR" dirty="0"/>
              <a:t>로 제어하는 전원은</a:t>
            </a:r>
            <a:r>
              <a:rPr lang="en-US" altLang="ko-KR" dirty="0"/>
              <a:t> V</a:t>
            </a:r>
            <a:r>
              <a:rPr lang="en-US" altLang="ko-KR" baseline="-25000" dirty="0"/>
              <a:t>CC</a:t>
            </a:r>
            <a:r>
              <a:rPr lang="en-US" altLang="ko-KR" dirty="0"/>
              <a:t>/V</a:t>
            </a:r>
            <a:r>
              <a:rPr lang="en-US" altLang="ko-KR" baseline="-25000" dirty="0"/>
              <a:t>EE</a:t>
            </a:r>
            <a:r>
              <a:rPr lang="ko-KR" altLang="ko-KR" dirty="0"/>
              <a:t>로 표기하고</a:t>
            </a:r>
            <a:r>
              <a:rPr lang="en-US" altLang="ko-KR" dirty="0"/>
              <a:t> MOSFET </a:t>
            </a:r>
            <a:r>
              <a:rPr lang="ko-KR" altLang="ko-KR" dirty="0"/>
              <a:t>전원은</a:t>
            </a:r>
            <a:r>
              <a:rPr lang="en-US" altLang="ko-KR" dirty="0"/>
              <a:t> V</a:t>
            </a:r>
            <a:r>
              <a:rPr lang="en-US" altLang="ko-KR" baseline="-25000" dirty="0"/>
              <a:t>DD</a:t>
            </a:r>
            <a:r>
              <a:rPr lang="en-US" altLang="ko-KR" dirty="0"/>
              <a:t>/V</a:t>
            </a:r>
            <a:r>
              <a:rPr lang="en-US" altLang="ko-KR" baseline="-25000" dirty="0"/>
              <a:t>SS</a:t>
            </a:r>
            <a:r>
              <a:rPr lang="ko-KR" altLang="ko-KR" dirty="0"/>
              <a:t>로 표기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51963-6763-4672-9ADA-E00A8F438A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3996" y="2587740"/>
            <a:ext cx="2995394" cy="243684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83102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전압이득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OP Amp</a:t>
                </a:r>
                <a:r>
                  <a:rPr lang="ko-KR" altLang="ko-KR" dirty="0"/>
                  <a:t>의</a:t>
                </a:r>
                <a:r>
                  <a:rPr lang="en-US" altLang="ko-KR" dirty="0"/>
                  <a:t> +IN</a:t>
                </a:r>
                <a:r>
                  <a:rPr lang="ko-KR" altLang="ko-KR" dirty="0"/>
                  <a:t>과</a:t>
                </a:r>
                <a:r>
                  <a:rPr lang="en-US" altLang="ko-KR" dirty="0"/>
                  <a:t> -IN </a:t>
                </a:r>
                <a:r>
                  <a:rPr lang="ko-KR" altLang="ko-KR" dirty="0"/>
                  <a:t>사이 입력 전압을 걸어주면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ko-KR" altLang="ko-KR" dirty="0"/>
                  <a:t>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𝑂𝑈𝑇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𝐼𝑁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만큼 증폭된 전압</a:t>
                </a:r>
                <a:r>
                  <a:rPr lang="ko-KR" altLang="en-US" dirty="0"/>
                  <a:t>을 출력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상용대수를</a:t>
                </a:r>
                <a:r>
                  <a:rPr lang="en-US" altLang="ko-KR" dirty="0"/>
                  <a:t> 20</a:t>
                </a:r>
                <a:r>
                  <a:rPr lang="ko-KR" altLang="ko-KR" dirty="0"/>
                  <a:t>배 한 데시벨</a:t>
                </a:r>
                <a:r>
                  <a:rPr lang="en-US" altLang="ko-KR" dirty="0"/>
                  <a:t>(dB)</a:t>
                </a:r>
                <a:r>
                  <a:rPr lang="ko-KR" altLang="ko-KR" dirty="0"/>
                  <a:t>로 표기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예를 들어</a:t>
                </a:r>
                <a:r>
                  <a:rPr lang="en-US" altLang="ko-KR" dirty="0"/>
                  <a:t> OP Amp</a:t>
                </a:r>
                <a:r>
                  <a:rPr lang="ko-KR" altLang="ko-KR" dirty="0"/>
                  <a:t>의 개방 이득이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100,000=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ko-KR" altLang="ko-KR" dirty="0"/>
                  <a:t>배라면 </a:t>
                </a:r>
                <a:r>
                  <a:rPr lang="ko-KR" altLang="ko-KR" dirty="0" err="1"/>
                  <a:t>데시벨로는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100 [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dB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]=20</m:t>
                    </m:r>
                    <m:func>
                      <m:func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func>
                  </m:oMath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1043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21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이상적인 </a:t>
            </a:r>
            <a:r>
              <a:rPr lang="en-US" altLang="ko-KR" dirty="0"/>
              <a:t>OP AMP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ko-KR" sz="2400" dirty="0"/>
              <a:t>동작을 이해하기 위해 이상적인</a:t>
            </a:r>
            <a:r>
              <a:rPr lang="en-US" altLang="ko-KR" sz="2400" dirty="0"/>
              <a:t> OP Amp</a:t>
            </a:r>
            <a:r>
              <a:rPr lang="ko-KR" altLang="ko-KR" sz="2400" dirty="0"/>
              <a:t>를 가정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ko-KR" sz="2400" dirty="0"/>
              <a:t>이상적인</a:t>
            </a:r>
            <a:r>
              <a:rPr lang="en-US" altLang="ko-KR" sz="2400" dirty="0"/>
              <a:t> OP Amp</a:t>
            </a:r>
            <a:r>
              <a:rPr lang="ko-KR" altLang="ko-KR" sz="2400" dirty="0"/>
              <a:t>는 입력 전압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IN</a:t>
            </a:r>
            <a:r>
              <a:rPr lang="en-US" altLang="ko-KR" sz="2400" dirty="0"/>
              <a:t>, </a:t>
            </a:r>
            <a:r>
              <a:rPr lang="ko-KR" altLang="ko-KR" sz="2400" dirty="0"/>
              <a:t>출력 전압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OUT</a:t>
            </a:r>
            <a:r>
              <a:rPr lang="en-US" altLang="ko-KR" sz="2400" dirty="0"/>
              <a:t>, </a:t>
            </a:r>
            <a:r>
              <a:rPr lang="ko-KR" altLang="ko-KR" sz="2400" dirty="0"/>
              <a:t>전압 이득</a:t>
            </a:r>
            <a:r>
              <a:rPr lang="en-US" altLang="ko-KR" sz="2400" dirty="0"/>
              <a:t> A, </a:t>
            </a:r>
            <a:r>
              <a:rPr lang="ko-KR" altLang="ko-KR" sz="2400" dirty="0"/>
              <a:t>입력 </a:t>
            </a:r>
            <a:br>
              <a:rPr lang="en-US" altLang="ko-KR" sz="2400" dirty="0"/>
            </a:br>
            <a:r>
              <a:rPr lang="ko-KR" altLang="ko-KR" sz="2400" dirty="0"/>
              <a:t>저항</a:t>
            </a:r>
            <a:r>
              <a:rPr lang="en-US" altLang="ko-KR" sz="2400" dirty="0"/>
              <a:t> R</a:t>
            </a:r>
            <a:r>
              <a:rPr lang="en-US" altLang="ko-KR" sz="2400" baseline="-25000" dirty="0"/>
              <a:t>IN</a:t>
            </a:r>
            <a:r>
              <a:rPr lang="en-US" altLang="ko-KR" sz="2400" dirty="0"/>
              <a:t>, </a:t>
            </a:r>
            <a:r>
              <a:rPr lang="ko-KR" altLang="ko-KR" sz="2400" dirty="0"/>
              <a:t>출력 저항</a:t>
            </a:r>
            <a:r>
              <a:rPr lang="en-US" altLang="ko-KR" sz="2400" dirty="0"/>
              <a:t> R</a:t>
            </a:r>
            <a:r>
              <a:rPr lang="en-US" altLang="ko-KR" sz="2400" baseline="-25000" dirty="0"/>
              <a:t>OUT</a:t>
            </a:r>
            <a:r>
              <a:rPr lang="en-US" altLang="ko-KR" sz="2400" dirty="0"/>
              <a:t> </a:t>
            </a:r>
            <a:r>
              <a:rPr lang="ko-KR" altLang="ko-KR" sz="2400" dirty="0"/>
              <a:t>및 두 개의 전원인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CC</a:t>
            </a:r>
            <a:r>
              <a:rPr lang="ko-KR" altLang="ko-KR" sz="2400" dirty="0"/>
              <a:t>과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EE</a:t>
            </a:r>
            <a:r>
              <a:rPr lang="ko-KR" altLang="ko-KR" sz="2400" dirty="0"/>
              <a:t>로 구성되며 다음 </a:t>
            </a:r>
            <a:br>
              <a:rPr lang="en-US" altLang="ko-KR" sz="2400" dirty="0"/>
            </a:br>
            <a:r>
              <a:rPr lang="ko-KR" altLang="ko-KR" sz="2400" dirty="0"/>
              <a:t>조건을 만족해야 </a:t>
            </a:r>
            <a:r>
              <a:rPr lang="ko-KR" altLang="en-US" sz="2400" dirty="0"/>
              <a:t>함</a:t>
            </a:r>
            <a:endParaRPr lang="ko-KR" altLang="ko-KR" sz="2400" dirty="0"/>
          </a:p>
          <a:p>
            <a:pPr lvl="1">
              <a:lnSpc>
                <a:spcPct val="150000"/>
              </a:lnSpc>
            </a:pPr>
            <a:r>
              <a:rPr lang="ko-KR" altLang="ko-KR" sz="2000" dirty="0"/>
              <a:t>전압 이득 무한대</a:t>
            </a:r>
            <a:r>
              <a:rPr lang="en-US" altLang="ko-KR" sz="2000" dirty="0"/>
              <a:t> : AV = ∞</a:t>
            </a:r>
            <a:endParaRPr lang="ko-KR" altLang="ko-KR" sz="2000" dirty="0"/>
          </a:p>
          <a:p>
            <a:pPr lvl="1">
              <a:lnSpc>
                <a:spcPct val="150000"/>
              </a:lnSpc>
            </a:pPr>
            <a:r>
              <a:rPr lang="ko-KR" altLang="ko-KR" sz="2000" dirty="0"/>
              <a:t>입력 저항 무한대</a:t>
            </a:r>
            <a:r>
              <a:rPr lang="en-US" altLang="ko-KR" sz="2000" dirty="0"/>
              <a:t> : R</a:t>
            </a:r>
            <a:r>
              <a:rPr lang="en-US" altLang="ko-KR" sz="2000" baseline="-25000" dirty="0"/>
              <a:t>IN</a:t>
            </a:r>
            <a:r>
              <a:rPr lang="en-US" altLang="ko-KR" sz="2000" dirty="0"/>
              <a:t> = ∞</a:t>
            </a:r>
            <a:endParaRPr lang="ko-KR" altLang="ko-KR" sz="2000" dirty="0"/>
          </a:p>
          <a:p>
            <a:pPr lvl="1">
              <a:lnSpc>
                <a:spcPct val="150000"/>
              </a:lnSpc>
            </a:pPr>
            <a:r>
              <a:rPr lang="ko-KR" altLang="ko-KR" sz="2000" dirty="0"/>
              <a:t>출력 저항</a:t>
            </a:r>
            <a:r>
              <a:rPr lang="en-US" altLang="ko-KR" sz="2000" dirty="0"/>
              <a:t> 0 : R</a:t>
            </a:r>
            <a:r>
              <a:rPr lang="en-US" altLang="ko-KR" sz="2000" baseline="-25000" dirty="0"/>
              <a:t>OUT</a:t>
            </a:r>
            <a:r>
              <a:rPr lang="en-US" altLang="ko-KR" sz="2000" dirty="0"/>
              <a:t> = 0</a:t>
            </a:r>
            <a:endParaRPr lang="ko-KR" altLang="ko-KR" sz="2000" dirty="0"/>
          </a:p>
          <a:p>
            <a:pPr lvl="1">
              <a:lnSpc>
                <a:spcPct val="150000"/>
              </a:lnSpc>
            </a:pPr>
            <a:r>
              <a:rPr lang="ko-KR" altLang="ko-KR" sz="2000" dirty="0"/>
              <a:t>대역폭 무한대</a:t>
            </a:r>
            <a:r>
              <a:rPr lang="en-US" altLang="ko-KR" sz="2000" dirty="0"/>
              <a:t> : B = ∞</a:t>
            </a:r>
            <a:endParaRPr lang="ko-KR" altLang="ko-KR" sz="2000" dirty="0"/>
          </a:p>
          <a:p>
            <a:pPr lvl="1">
              <a:lnSpc>
                <a:spcPct val="150000"/>
              </a:lnSpc>
            </a:pPr>
            <a:r>
              <a:rPr lang="ko-KR" altLang="ko-KR" sz="2000" dirty="0"/>
              <a:t>전압과 전류 오프셋</a:t>
            </a:r>
            <a:r>
              <a:rPr lang="en-US" altLang="ko-KR" sz="2000" dirty="0"/>
              <a:t> : 0</a:t>
            </a:r>
            <a:endParaRPr lang="ko-KR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6D10B4-4B33-4601-9347-1A8C66AB10B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4005174"/>
            <a:ext cx="3515899" cy="234944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5420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이상적인 </a:t>
            </a:r>
            <a:r>
              <a:rPr lang="en-US" altLang="ko-KR" dirty="0"/>
              <a:t>OP AMP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sz="2400" dirty="0"/>
              <a:t>전압 이득이 무한대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되먹임</a:t>
            </a:r>
            <a:r>
              <a:rPr lang="en-US" altLang="ko-KR" sz="2000" dirty="0"/>
              <a:t> </a:t>
            </a:r>
            <a:r>
              <a:rPr lang="ko-KR" altLang="ko-KR" sz="2000" dirty="0"/>
              <a:t>회로를 통해 원하는 이득을 얻을 수 있</a:t>
            </a:r>
            <a:r>
              <a:rPr lang="ko-KR" altLang="en-US" sz="2000" dirty="0"/>
              <a:t>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입력 저항이 무한대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V</a:t>
            </a:r>
            <a:r>
              <a:rPr lang="en-US" altLang="ko-KR" sz="2000" baseline="-25000" dirty="0"/>
              <a:t>IN+</a:t>
            </a:r>
            <a:r>
              <a:rPr lang="ko-KR" altLang="ko-KR" sz="2000" dirty="0"/>
              <a:t>와</a:t>
            </a:r>
            <a:r>
              <a:rPr lang="en-US" altLang="ko-KR" sz="2000" dirty="0"/>
              <a:t> V</a:t>
            </a:r>
            <a:r>
              <a:rPr lang="en-US" altLang="ko-KR" sz="2000" baseline="-25000" dirty="0"/>
              <a:t>IN-</a:t>
            </a:r>
            <a:r>
              <a:rPr lang="en-US" altLang="ko-KR" sz="2000" dirty="0"/>
              <a:t> </a:t>
            </a:r>
            <a:r>
              <a:rPr lang="ko-KR" altLang="ko-KR" sz="2000" dirty="0"/>
              <a:t>사이의 전압은</a:t>
            </a:r>
            <a:r>
              <a:rPr lang="en-US" altLang="ko-KR" sz="2000" dirty="0"/>
              <a:t> 0V</a:t>
            </a:r>
            <a:r>
              <a:rPr lang="ko-KR" altLang="ko-KR" sz="2000" dirty="0"/>
              <a:t>이므로</a:t>
            </a:r>
            <a:r>
              <a:rPr lang="en-US" altLang="ko-KR" sz="2000" dirty="0"/>
              <a:t> V</a:t>
            </a:r>
            <a:r>
              <a:rPr lang="en-US" altLang="ko-KR" sz="2000" baseline="-25000" dirty="0"/>
              <a:t>IN+</a:t>
            </a:r>
            <a:r>
              <a:rPr lang="ko-KR" altLang="ko-KR" sz="2000" dirty="0"/>
              <a:t>와</a:t>
            </a:r>
            <a:r>
              <a:rPr lang="en-US" altLang="ko-KR" sz="2000" dirty="0"/>
              <a:t> V</a:t>
            </a:r>
            <a:r>
              <a:rPr lang="en-US" altLang="ko-KR" sz="2000" baseline="-25000" dirty="0"/>
              <a:t>IN-</a:t>
            </a:r>
            <a:r>
              <a:rPr lang="ko-KR" altLang="ko-KR" sz="2000" dirty="0"/>
              <a:t>에 공급되는 전류는</a:t>
            </a:r>
            <a:r>
              <a:rPr lang="en-US" altLang="ko-KR" sz="2000" dirty="0"/>
              <a:t> </a:t>
            </a:r>
            <a:r>
              <a:rPr lang="ko-KR" altLang="en-US" sz="2000" dirty="0"/>
              <a:t>흐</a:t>
            </a:r>
            <a:r>
              <a:rPr lang="ko-KR" altLang="ko-KR" sz="2000" dirty="0"/>
              <a:t>르지 않</a:t>
            </a:r>
            <a:r>
              <a:rPr lang="ko-KR" altLang="en-US" sz="2000" dirty="0"/>
              <a:t>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출력 저항이</a:t>
            </a:r>
            <a:r>
              <a:rPr lang="en-US" altLang="ko-KR" sz="2400" dirty="0"/>
              <a:t> 0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V</a:t>
            </a:r>
            <a:r>
              <a:rPr lang="en-US" altLang="ko-KR" sz="2000" baseline="-25000" dirty="0"/>
              <a:t>OUT</a:t>
            </a:r>
            <a:r>
              <a:rPr lang="ko-KR" altLang="ko-KR" sz="2000" dirty="0"/>
              <a:t>에 어떠한 회</a:t>
            </a:r>
            <a:r>
              <a:rPr lang="ko-KR" altLang="en-US" sz="2000" dirty="0"/>
              <a:t>로</a:t>
            </a:r>
            <a:r>
              <a:rPr lang="ko-KR" altLang="ko-KR" sz="2000" dirty="0"/>
              <a:t>를 연결해도 그 회로에 이상적인 전압이 전달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대역폭이 무한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V</a:t>
            </a:r>
            <a:r>
              <a:rPr lang="en-US" altLang="ko-KR" sz="2000" baseline="-25000" dirty="0"/>
              <a:t>IN</a:t>
            </a:r>
            <a:r>
              <a:rPr lang="ko-KR" altLang="ko-KR" sz="2000" dirty="0"/>
              <a:t>에 인가된 신호에 포함된 모든 주파수 성분을 증폭할 수 있</a:t>
            </a:r>
            <a:r>
              <a:rPr lang="ko-KR" altLang="en-US" sz="2000" dirty="0"/>
              <a:t>음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오프셋</a:t>
            </a:r>
            <a:r>
              <a:rPr lang="ko-KR" altLang="en-US" sz="2400" dirty="0"/>
              <a:t>이 </a:t>
            </a:r>
            <a:r>
              <a:rPr lang="en-US" altLang="ko-KR" sz="2400" dirty="0"/>
              <a:t>0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기</a:t>
            </a:r>
            <a:r>
              <a:rPr lang="ko-KR" altLang="ko-KR" sz="2000" dirty="0"/>
              <a:t>준치로부터 얼마나 벗어났는지를 나타내므로</a:t>
            </a:r>
            <a:r>
              <a:rPr lang="en-US" altLang="ko-KR" sz="2000" dirty="0"/>
              <a:t> 0</a:t>
            </a:r>
            <a:r>
              <a:rPr lang="ko-KR" altLang="ko-KR" sz="2000" dirty="0"/>
              <a:t>이면 오차가 없</a:t>
            </a:r>
            <a:r>
              <a:rPr lang="ko-KR" altLang="en-US" sz="2000" dirty="0"/>
              <a:t>음</a:t>
            </a:r>
            <a:endParaRPr lang="ko-KR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0896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가상접지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ko-KR" sz="2400" dirty="0"/>
              <a:t>이상적인</a:t>
            </a:r>
            <a:r>
              <a:rPr lang="en-US" altLang="ko-KR" sz="2400" dirty="0"/>
              <a:t> OP Amp</a:t>
            </a:r>
            <a:r>
              <a:rPr lang="ko-KR" altLang="ko-KR" sz="2400" dirty="0"/>
              <a:t>의 입력 저항</a:t>
            </a:r>
            <a:r>
              <a:rPr lang="ko-KR" altLang="en-US" sz="2400" dirty="0"/>
              <a:t>은</a:t>
            </a:r>
            <a:r>
              <a:rPr lang="ko-KR" altLang="ko-KR" sz="2400" dirty="0"/>
              <a:t> 무한대이므로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IN+</a:t>
            </a:r>
            <a:r>
              <a:rPr lang="ko-KR" altLang="ko-KR" sz="2400" dirty="0"/>
              <a:t>와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IN-</a:t>
            </a:r>
            <a:r>
              <a:rPr lang="en-US" altLang="ko-KR" sz="2400" dirty="0"/>
              <a:t> </a:t>
            </a:r>
            <a:r>
              <a:rPr lang="ko-KR" altLang="ko-KR" sz="2400" dirty="0"/>
              <a:t>사이의 전압은</a:t>
            </a:r>
            <a:r>
              <a:rPr lang="en-US" altLang="ko-KR" sz="2400" dirty="0"/>
              <a:t> 0V</a:t>
            </a:r>
            <a:r>
              <a:rPr lang="ko-KR" altLang="ko-KR" sz="2400" dirty="0"/>
              <a:t>이며 단락을 의미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이</a:t>
            </a:r>
            <a:r>
              <a:rPr lang="ko-KR" altLang="ko-KR" sz="2400" dirty="0"/>
              <a:t> 단락현상은 물리적인 단락이 아니기 때문에 가상 접지</a:t>
            </a:r>
            <a:r>
              <a:rPr lang="ko-KR" altLang="en-US" sz="2400" dirty="0"/>
              <a:t>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ko-KR" sz="2400" dirty="0"/>
              <a:t>단일 전원을 공급하거나 이중 전원을 공급할 때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IN+</a:t>
            </a:r>
            <a:r>
              <a:rPr lang="ko-KR" altLang="ko-KR" sz="2400" dirty="0"/>
              <a:t>에 특정 고정 전압을 입력하면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IN</a:t>
            </a:r>
            <a:r>
              <a:rPr lang="ko-KR" altLang="ko-KR" sz="2400" dirty="0"/>
              <a:t>은 기준 전압인</a:t>
            </a:r>
            <a:r>
              <a:rPr lang="en-US" altLang="ko-KR" sz="2400" dirty="0"/>
              <a:t> 0V</a:t>
            </a:r>
            <a:r>
              <a:rPr lang="ko-KR" altLang="ko-KR" sz="2400" dirty="0"/>
              <a:t>가 필요하므로 이때는 가상 접지</a:t>
            </a:r>
            <a:r>
              <a:rPr lang="ko-KR" altLang="en-US" sz="2400" dirty="0"/>
              <a:t>임</a:t>
            </a:r>
            <a:endParaRPr lang="ko-KR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V</a:t>
            </a:r>
            <a:r>
              <a:rPr lang="en-US" altLang="ko-KR" sz="2400" baseline="-25000" dirty="0"/>
              <a:t>IN-</a:t>
            </a:r>
            <a:r>
              <a:rPr lang="ko-KR" altLang="ko-KR" sz="2400" dirty="0"/>
              <a:t>에 되먹임 회로가 입력되고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IN+</a:t>
            </a:r>
            <a:r>
              <a:rPr lang="ko-KR" altLang="ko-KR" sz="2400" dirty="0"/>
              <a:t>에 실제 접지가 연결되었을 때는 가상</a:t>
            </a:r>
            <a:r>
              <a:rPr lang="en-US" altLang="ko-KR" sz="2400" dirty="0"/>
              <a:t> </a:t>
            </a:r>
            <a:r>
              <a:rPr lang="ko-KR" altLang="en-US" sz="2400" dirty="0"/>
              <a:t>접지가 아님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20253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되먹임 회로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개방 루프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저주파의 낮은 신호만 왜곡 없이 증폭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대역이 좁고 온도 변화에 민감하며</a:t>
            </a:r>
            <a:r>
              <a:rPr lang="en-US" altLang="ko-KR" sz="2000" dirty="0"/>
              <a:t>, </a:t>
            </a:r>
            <a:r>
              <a:rPr lang="ko-KR" altLang="en-US" sz="2000" dirty="0"/>
              <a:t>전압 이득의 변동이 매우 큼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폐쇄 루프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전압 이득 편차가 줄어들고 대역이 늘어나며 왜곡 또한 억제할 수 있음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쉽게 발진이 발생하여 위상보상 콘덴서를 내장함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137C9-089F-4C19-BAED-5C290E134FA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9442" y="4676968"/>
            <a:ext cx="4316558" cy="1689485"/>
          </a:xfrm>
          <a:prstGeom prst="rect">
            <a:avLst/>
          </a:prstGeom>
          <a:ln cap="flat"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00DE30-85E5-433B-869F-519B1850D99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0954" y="4401656"/>
            <a:ext cx="3025774" cy="225119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806680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반전 </a:t>
            </a:r>
            <a:r>
              <a:rPr lang="en-US" altLang="ko-KR" dirty="0"/>
              <a:t>OP AMP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ko-KR" sz="2400" dirty="0"/>
                  <a:t>일반적인 신호 증폭에 사용</a:t>
                </a:r>
                <a:r>
                  <a:rPr lang="ko-KR" altLang="en-US" sz="2400" dirty="0"/>
                  <a:t>함</a:t>
                </a:r>
                <a:endParaRPr lang="en-US" altLang="ko-KR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sz="2400" dirty="0"/>
                  <a:t>+IN</a:t>
                </a:r>
                <a:r>
                  <a:rPr lang="ko-KR" altLang="ko-KR" sz="2400" dirty="0"/>
                  <a:t>을</a:t>
                </a:r>
                <a:r>
                  <a:rPr lang="en-US" altLang="ko-KR" sz="2400" dirty="0"/>
                  <a:t> GND</a:t>
                </a:r>
                <a:r>
                  <a:rPr lang="ko-KR" altLang="ko-KR" sz="2400" dirty="0"/>
                  <a:t>에 연결하고</a:t>
                </a:r>
                <a:r>
                  <a:rPr lang="en-US" altLang="ko-KR" sz="2400" dirty="0"/>
                  <a:t> -IN</a:t>
                </a:r>
                <a:r>
                  <a:rPr lang="ko-KR" altLang="ko-KR" sz="2400" dirty="0"/>
                  <a:t>을 저항</a:t>
                </a:r>
                <a:r>
                  <a:rPr lang="en-US" altLang="ko-KR" sz="2400" dirty="0"/>
                  <a:t> R</a:t>
                </a:r>
                <a:r>
                  <a:rPr lang="en-US" altLang="ko-KR" sz="2400" baseline="-25000" dirty="0"/>
                  <a:t>1</a:t>
                </a:r>
                <a:r>
                  <a:rPr lang="ko-KR" altLang="ko-KR" sz="2400" dirty="0"/>
                  <a:t>이 포함된 입력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에 연결한 후 출력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을 저항</a:t>
                </a:r>
                <a:r>
                  <a:rPr lang="en-US" altLang="ko-KR" sz="2400" dirty="0"/>
                  <a:t> R</a:t>
                </a:r>
                <a:r>
                  <a:rPr lang="en-US" altLang="ko-KR" sz="2400" baseline="-25000" dirty="0"/>
                  <a:t>2</a:t>
                </a:r>
                <a:r>
                  <a:rPr lang="ko-KR" altLang="ko-KR" sz="2400" dirty="0"/>
                  <a:t>로 </a:t>
                </a:r>
                <a:r>
                  <a:rPr lang="ko-KR" altLang="ko-KR" sz="2400" dirty="0" err="1"/>
                  <a:t>되먹임해</a:t>
                </a:r>
                <a:r>
                  <a:rPr lang="en-US" altLang="ko-KR" sz="2400" dirty="0"/>
                  <a:t> -IN</a:t>
                </a:r>
                <a:r>
                  <a:rPr lang="ko-KR" altLang="ko-KR" sz="2400" dirty="0"/>
                  <a:t>에 연결</a:t>
                </a:r>
                <a:r>
                  <a:rPr lang="ko-KR" altLang="en-US" sz="2400" dirty="0"/>
                  <a:t>함</a:t>
                </a:r>
                <a:r>
                  <a:rPr lang="en-US" altLang="ko-KR" sz="2400" dirty="0"/>
                  <a:t> </a:t>
                </a:r>
              </a:p>
              <a:p>
                <a:pPr>
                  <a:lnSpc>
                    <a:spcPct val="110000"/>
                  </a:lnSpc>
                </a:pPr>
                <a:endParaRPr lang="en-US" altLang="ko-KR" sz="2400" dirty="0"/>
              </a:p>
              <a:p>
                <a:pPr>
                  <a:lnSpc>
                    <a:spcPct val="110000"/>
                  </a:lnSpc>
                </a:pPr>
                <a:endParaRPr lang="en-US" altLang="ko-KR" sz="2400" dirty="0"/>
              </a:p>
              <a:p>
                <a:pPr>
                  <a:lnSpc>
                    <a:spcPct val="110000"/>
                  </a:lnSpc>
                </a:pPr>
                <a:endParaRPr lang="en-US" altLang="ko-KR" sz="2400" dirty="0"/>
              </a:p>
              <a:p>
                <a:pPr>
                  <a:lnSpc>
                    <a:spcPct val="110000"/>
                  </a:lnSpc>
                </a:pPr>
                <a:endParaRPr lang="en-US" altLang="ko-KR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sz="2400" dirty="0"/>
                  <a:t>+IN</a:t>
                </a:r>
                <a:r>
                  <a:rPr lang="ko-KR" altLang="ko-KR" sz="2400" dirty="0"/>
                  <a:t>이</a:t>
                </a:r>
                <a:r>
                  <a:rPr lang="en-US" altLang="ko-KR" sz="2400" dirty="0"/>
                  <a:t> GND</a:t>
                </a:r>
                <a:r>
                  <a:rPr lang="ko-KR" altLang="ko-KR" sz="2400" dirty="0"/>
                  <a:t>이므로</a:t>
                </a:r>
                <a:r>
                  <a:rPr lang="en-US" altLang="ko-KR" sz="2400" dirty="0"/>
                  <a:t> -IN</a:t>
                </a:r>
                <a:r>
                  <a:rPr lang="ko-KR" altLang="ko-KR" sz="2400" dirty="0"/>
                  <a:t>도</a:t>
                </a:r>
                <a:r>
                  <a:rPr lang="en-US" altLang="ko-KR" sz="2400" dirty="0"/>
                  <a:t> 0V</a:t>
                </a:r>
                <a:r>
                  <a:rPr lang="ko-KR" altLang="ko-KR" sz="2400" dirty="0"/>
                  <a:t>인 가상 접지 상태</a:t>
                </a:r>
                <a:endParaRPr lang="en-US" altLang="ko-KR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에서</a:t>
                </a:r>
                <a:r>
                  <a:rPr lang="en-US" altLang="ko-KR" sz="2400" dirty="0"/>
                  <a:t> –IN</a:t>
                </a:r>
                <a:r>
                  <a:rPr lang="ko-KR" altLang="en-US" sz="2400" dirty="0"/>
                  <a:t>의</a:t>
                </a:r>
                <a:r>
                  <a:rPr lang="ko-KR" altLang="ko-KR" sz="2400" dirty="0"/>
                  <a:t> 입력 저항이 무한대이므로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전류가 </a:t>
                </a:r>
                <a:r>
                  <a:rPr lang="en-US" altLang="ko-KR" sz="2400" dirty="0"/>
                  <a:t>0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에서</a:t>
                </a:r>
                <a:r>
                  <a:rPr lang="en-US" altLang="ko-KR" sz="2400" dirty="0"/>
                  <a:t> -IN</a:t>
                </a:r>
                <a:r>
                  <a:rPr lang="ko-KR" altLang="ko-KR" sz="2400" dirty="0"/>
                  <a:t>으로 흐르는 양성 되먹임</a:t>
                </a:r>
                <a:r>
                  <a:rPr lang="en-US" altLang="ko-KR" sz="2400" dirty="0"/>
                  <a:t> </a:t>
                </a:r>
                <a:r>
                  <a:rPr lang="ko-KR" altLang="ko-KR" sz="2400" dirty="0"/>
                  <a:t>전류는 다음과 같이 표현</a:t>
                </a:r>
                <a:endParaRPr lang="en-US" altLang="ko-KR" sz="24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522" t="-1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D76A286F-C8BC-442F-B011-9FAF21F055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2032" y="2639847"/>
            <a:ext cx="3107936" cy="181197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930076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반전 </a:t>
            </a:r>
            <a:r>
              <a:rPr lang="en-US" altLang="ko-KR" dirty="0"/>
              <a:t>OP AMP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r>
                  <a:rPr lang="ko-KR" altLang="ko-KR" sz="2400" dirty="0"/>
                  <a:t>결과적으로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의 전압 이득은</a:t>
                </a:r>
                <a:r>
                  <a:rPr lang="en-US" altLang="ko-KR" sz="2400" dirty="0"/>
                  <a:t> R</a:t>
                </a:r>
                <a:r>
                  <a:rPr lang="en-US" altLang="ko-KR" sz="2400" baseline="-25000" dirty="0"/>
                  <a:t>1</a:t>
                </a:r>
                <a:r>
                  <a:rPr lang="ko-KR" altLang="ko-KR" sz="2400" dirty="0"/>
                  <a:t>과</a:t>
                </a:r>
                <a:r>
                  <a:rPr lang="en-US" altLang="ko-KR" sz="2400" dirty="0"/>
                  <a:t> R</a:t>
                </a:r>
                <a:r>
                  <a:rPr lang="en-US" altLang="ko-KR" sz="2400" baseline="-25000" dirty="0"/>
                  <a:t>2</a:t>
                </a:r>
                <a:r>
                  <a:rPr lang="ko-KR" altLang="ko-KR" sz="2400" dirty="0"/>
                  <a:t>의 비율에 따라 결정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ko-KR" altLang="ko-KR" sz="2400" dirty="0"/>
                  <a:t>전압 이득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ko-KR" sz="2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이 음수라는 것은 위상이</a:t>
                </a:r>
                <a:r>
                  <a:rPr lang="en-US" altLang="ko-KR" sz="2400" dirty="0"/>
                  <a:t> 180˚ </a:t>
                </a:r>
                <a:r>
                  <a:rPr lang="ko-KR" altLang="ko-KR" sz="2400" dirty="0"/>
                  <a:t>바뀌어 파형이 정반대임을 의미</a:t>
                </a:r>
                <a:endParaRPr lang="en-US" altLang="ko-KR" sz="2400" dirty="0"/>
              </a:p>
              <a:p>
                <a:r>
                  <a:rPr lang="ko-KR" altLang="ko-KR" sz="2400" dirty="0"/>
                  <a:t>입력 저항은</a:t>
                </a:r>
                <a:r>
                  <a:rPr lang="en-US" altLang="ko-KR" sz="2400" dirty="0"/>
                  <a:t> -IN</a:t>
                </a:r>
                <a:r>
                  <a:rPr lang="ko-KR" altLang="ko-KR" sz="2400" dirty="0"/>
                  <a:t>이 가상 접지이므로</a:t>
                </a:r>
                <a:r>
                  <a:rPr lang="en-US" altLang="ko-KR" sz="2400" dirty="0"/>
                  <a:t> R1</a:t>
                </a:r>
              </a:p>
              <a:p>
                <a:r>
                  <a:rPr lang="ko-KR" altLang="ko-KR" sz="2400" dirty="0"/>
                  <a:t>출력 저항은</a:t>
                </a:r>
                <a:r>
                  <a:rPr lang="en-US" altLang="ko-KR" sz="2400" dirty="0"/>
                  <a:t> Op Amp</a:t>
                </a:r>
                <a:r>
                  <a:rPr lang="ko-KR" altLang="ko-KR" sz="2400" dirty="0"/>
                  <a:t>의 출력 저항이</a:t>
                </a:r>
                <a:r>
                  <a:rPr lang="en-US" altLang="ko-KR" sz="2400" dirty="0"/>
                  <a:t> 0</a:t>
                </a:r>
                <a:r>
                  <a:rPr lang="ko-KR" altLang="ko-KR" sz="2400" dirty="0"/>
                  <a:t>에 가까우므로</a:t>
                </a:r>
                <a:r>
                  <a:rPr lang="en-US" altLang="ko-KR" sz="2400" dirty="0"/>
                  <a:t> 0</a:t>
                </a:r>
              </a:p>
              <a:p>
                <a:r>
                  <a:rPr lang="en-US" altLang="ko-KR" sz="2400" dirty="0"/>
                  <a:t>R</a:t>
                </a:r>
                <a:r>
                  <a:rPr lang="en-US" altLang="ko-KR" sz="2400" baseline="-25000" dirty="0"/>
                  <a:t>1 </a:t>
                </a:r>
                <a:r>
                  <a:rPr lang="en-US" altLang="ko-KR" sz="2400" dirty="0"/>
                  <a:t>&gt; R</a:t>
                </a:r>
                <a:r>
                  <a:rPr lang="en-US" altLang="ko-KR" sz="2400" baseline="-25000" dirty="0"/>
                  <a:t>2</a:t>
                </a:r>
                <a:r>
                  <a:rPr lang="ko-KR" altLang="ko-KR" sz="2400" dirty="0"/>
                  <a:t>이면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에는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에 대한 감쇠 신호가 출력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 t="-17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46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전압</a:t>
            </a:r>
            <a:r>
              <a:rPr lang="en-US" altLang="ko-KR" dirty="0"/>
              <a:t>(Volt)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직류 </a:t>
            </a:r>
            <a:r>
              <a:rPr lang="en-US" altLang="ko-KR" dirty="0"/>
              <a:t>(DC, Direct Current)</a:t>
            </a:r>
          </a:p>
          <a:p>
            <a:pPr lvl="1"/>
            <a:r>
              <a:rPr lang="ko-KR" altLang="en-US" dirty="0"/>
              <a:t>일정 수준을 유지하는 </a:t>
            </a:r>
            <a:r>
              <a:rPr lang="ko-KR" altLang="en-US" dirty="0" err="1"/>
              <a:t>정전압</a:t>
            </a:r>
            <a:endParaRPr lang="en-US" altLang="ko-KR" dirty="0"/>
          </a:p>
          <a:p>
            <a:pPr lvl="1"/>
            <a:r>
              <a:rPr lang="ko-KR" altLang="en-US" dirty="0"/>
              <a:t>회로 기호는 </a:t>
            </a:r>
            <a:r>
              <a:rPr lang="en-US" altLang="ko-KR" dirty="0"/>
              <a:t>+, - </a:t>
            </a:r>
            <a:r>
              <a:rPr lang="ko-KR" altLang="en-US" dirty="0"/>
              <a:t>부호에 배터리 기호 또는 원으로 표시</a:t>
            </a:r>
            <a:endParaRPr lang="en-US" altLang="ko-KR" dirty="0"/>
          </a:p>
          <a:p>
            <a:r>
              <a:rPr lang="ko-KR" altLang="en-US" dirty="0"/>
              <a:t>교류 </a:t>
            </a:r>
            <a:r>
              <a:rPr lang="en-US" altLang="ko-KR" dirty="0"/>
              <a:t>(AC, Alternating Current)</a:t>
            </a:r>
          </a:p>
          <a:p>
            <a:pPr lvl="1"/>
            <a:r>
              <a:rPr lang="ko-KR" altLang="en-US" dirty="0"/>
              <a:t>시간에 따라 주기적으로 위상이 변하는 전압</a:t>
            </a:r>
            <a:endParaRPr lang="en-US" altLang="ko-KR" dirty="0"/>
          </a:p>
          <a:p>
            <a:pPr lvl="1"/>
            <a:r>
              <a:rPr lang="ko-KR" altLang="en-US" dirty="0"/>
              <a:t>회로 기호는 내부에 사인파가 있는 원으로 표시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F9BA5-CA0A-43A6-A36A-D5E8FE5B71C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1124" y="4605411"/>
            <a:ext cx="4849752" cy="198165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1253271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비반전</a:t>
            </a:r>
            <a:r>
              <a:rPr lang="ko-KR" altLang="en-US" dirty="0"/>
              <a:t> </a:t>
            </a:r>
            <a:r>
              <a:rPr lang="en-US" altLang="ko-KR" dirty="0"/>
              <a:t>OP AMP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+IN</a:t>
                </a:r>
                <a:r>
                  <a:rPr lang="ko-KR" altLang="ko-KR" sz="2400" dirty="0"/>
                  <a:t>을 입력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에 연결하고</a:t>
                </a:r>
                <a:r>
                  <a:rPr lang="en-US" altLang="ko-KR" sz="2400" dirty="0"/>
                  <a:t> -IN</a:t>
                </a:r>
                <a:r>
                  <a:rPr lang="ko-KR" altLang="ko-KR" sz="2400" dirty="0"/>
                  <a:t>을 저항</a:t>
                </a:r>
                <a:r>
                  <a:rPr lang="en-US" altLang="ko-KR" sz="2400" dirty="0"/>
                  <a:t> R</a:t>
                </a:r>
                <a:r>
                  <a:rPr lang="en-US" altLang="ko-KR" sz="2400" baseline="-25000" dirty="0"/>
                  <a:t>1</a:t>
                </a:r>
                <a:r>
                  <a:rPr lang="ko-KR" altLang="ko-KR" sz="2400" dirty="0"/>
                  <a:t>이 포함된</a:t>
                </a:r>
                <a:r>
                  <a:rPr lang="en-US" altLang="ko-KR" sz="2400" dirty="0"/>
                  <a:t> GND</a:t>
                </a:r>
                <a:r>
                  <a:rPr lang="ko-KR" altLang="ko-KR" sz="2400" dirty="0"/>
                  <a:t>에 연결한 후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을 저항</a:t>
                </a:r>
                <a:r>
                  <a:rPr lang="en-US" altLang="ko-KR" sz="2400" dirty="0"/>
                  <a:t> R</a:t>
                </a:r>
                <a:r>
                  <a:rPr lang="en-US" altLang="ko-KR" sz="2400" baseline="-25000" dirty="0"/>
                  <a:t>2</a:t>
                </a:r>
                <a:r>
                  <a:rPr lang="ko-KR" altLang="ko-KR" sz="2400" dirty="0"/>
                  <a:t>로 </a:t>
                </a:r>
                <a:r>
                  <a:rPr lang="ko-KR" altLang="ko-KR" sz="2400" dirty="0" err="1"/>
                  <a:t>되먹임해</a:t>
                </a:r>
                <a:r>
                  <a:rPr lang="en-US" altLang="ko-KR" sz="2400" dirty="0"/>
                  <a:t> -IN</a:t>
                </a:r>
                <a:r>
                  <a:rPr lang="ko-KR" altLang="ko-KR" sz="2400" dirty="0"/>
                  <a:t>에 연결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endParaRPr lang="en-US" altLang="ko-KR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sz="2400" dirty="0"/>
                  <a:t>가상 접지에 의해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은</a:t>
                </a:r>
                <a:r>
                  <a:rPr lang="en-US" altLang="ko-KR" sz="2400" dirty="0"/>
                  <a:t> –IN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에서</a:t>
                </a:r>
                <a:r>
                  <a:rPr lang="en-US" altLang="ko-KR" sz="2400" dirty="0"/>
                  <a:t> GND</a:t>
                </a:r>
                <a:r>
                  <a:rPr lang="ko-KR" altLang="ko-KR" sz="2400" dirty="0"/>
                  <a:t>로 흐르는 전류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OP Amp </a:t>
                </a:r>
                <a:r>
                  <a:rPr lang="ko-KR" altLang="ko-KR" sz="2400" dirty="0"/>
                  <a:t>안으로는 전류가 흐르지 않</a:t>
                </a:r>
                <a:r>
                  <a:rPr lang="ko-KR" altLang="en-US" sz="2400" dirty="0"/>
                  <a:t>음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에서</a:t>
                </a:r>
                <a:r>
                  <a:rPr lang="en-US" altLang="ko-KR" sz="2400" dirty="0"/>
                  <a:t> -IN</a:t>
                </a:r>
                <a:r>
                  <a:rPr lang="ko-KR" altLang="ko-KR" sz="2400" dirty="0"/>
                  <a:t>으로 흐르는 음성 되먹임</a:t>
                </a:r>
                <a:r>
                  <a:rPr lang="en-US" altLang="ko-KR" sz="2400" dirty="0"/>
                  <a:t> </a:t>
                </a:r>
                <a:r>
                  <a:rPr lang="ko-KR" altLang="ko-KR" sz="2400" dirty="0"/>
                  <a:t>전류는 다음과 같</a:t>
                </a:r>
                <a:r>
                  <a:rPr lang="ko-KR" altLang="en-US" sz="2400" dirty="0"/>
                  <a:t>이 표현</a:t>
                </a:r>
                <a:endParaRPr lang="ko-KR" altLang="ko-KR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ko-KR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 t="-10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B437304-7CAD-467E-B596-385D5E4390E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4932" y="2694708"/>
            <a:ext cx="3449031" cy="214195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953759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비반전</a:t>
            </a:r>
            <a:r>
              <a:rPr lang="ko-KR" altLang="en-US" dirty="0"/>
              <a:t> </a:t>
            </a:r>
            <a:r>
              <a:rPr lang="en-US" altLang="ko-KR" dirty="0"/>
              <a:t>OP AMP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ko-KR" sz="2400" dirty="0"/>
                  <a:t>항상</a:t>
                </a:r>
                <a:r>
                  <a:rPr lang="en-US" altLang="ko-KR" sz="2400" dirty="0"/>
                  <a:t> 1 </a:t>
                </a:r>
                <a:r>
                  <a:rPr lang="ko-KR" altLang="ko-KR" sz="2400" dirty="0"/>
                  <a:t>이상의 전압 이득을 얻</a:t>
                </a:r>
                <a:r>
                  <a:rPr lang="ko-KR" altLang="en-US" sz="2400" dirty="0"/>
                  <a:t>음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은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과 같은 위상의 신호가 출력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됨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sz="2400" dirty="0"/>
                  <a:t>전압 이득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den>
                    </m:f>
                    <m:r>
                      <a:rPr lang="en-US" altLang="ko-KR" sz="2400">
                        <a:latin typeface="Cambria Math" panose="02040503050406030204" pitchFamily="18" charset="0"/>
                      </a:rPr>
                      <m:t>= 1+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1+ </m:t>
                        </m:r>
                        <m:f>
                          <m:f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R</a:t>
                </a:r>
                <a:r>
                  <a:rPr lang="en-US" altLang="ko-KR" sz="2400" baseline="-25000" dirty="0"/>
                  <a:t>1</a:t>
                </a:r>
                <a:r>
                  <a:rPr lang="ko-KR" altLang="ko-KR" sz="2400" dirty="0"/>
                  <a:t>이 무한대이고</a:t>
                </a:r>
                <a:r>
                  <a:rPr lang="en-US" altLang="ko-KR" sz="2400" dirty="0"/>
                  <a:t> R</a:t>
                </a:r>
                <a:r>
                  <a:rPr lang="en-US" altLang="ko-KR" sz="2400" baseline="-25000" dirty="0"/>
                  <a:t>2</a:t>
                </a:r>
                <a:r>
                  <a:rPr lang="ko-KR" altLang="ko-KR" sz="2400" dirty="0"/>
                  <a:t>가</a:t>
                </a:r>
                <a:r>
                  <a:rPr lang="en-US" altLang="ko-KR" sz="2400" dirty="0"/>
                  <a:t> 0</a:t>
                </a:r>
                <a:r>
                  <a:rPr lang="ko-KR" altLang="ko-KR" sz="2400" dirty="0"/>
                  <a:t>이면 전압 이득은</a:t>
                </a:r>
                <a:r>
                  <a:rPr lang="en-US" altLang="ko-KR" sz="2400" dirty="0"/>
                  <a:t> 1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은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과 같은 신호를 출력</a:t>
                </a:r>
                <a:r>
                  <a:rPr lang="ko-KR" altLang="en-US" sz="2400" dirty="0"/>
                  <a:t>하며</a:t>
                </a:r>
                <a:r>
                  <a:rPr lang="en-US" altLang="ko-KR" sz="2400" dirty="0"/>
                  <a:t>,</a:t>
                </a:r>
                <a:r>
                  <a:rPr lang="ko-KR" altLang="ko-KR" sz="2400" dirty="0"/>
                  <a:t> 입출력 저항이 서로 다른 두 개의 </a:t>
                </a:r>
                <a:br>
                  <a:rPr lang="en-US" altLang="ko-KR" sz="2400" dirty="0"/>
                </a:br>
                <a:r>
                  <a:rPr lang="ko-KR" altLang="ko-KR" sz="2400" dirty="0"/>
                  <a:t>회로를 연결</a:t>
                </a:r>
                <a:r>
                  <a:rPr lang="ko-KR" altLang="en-US" sz="2400" dirty="0"/>
                  <a:t>할 때 </a:t>
                </a:r>
                <a:r>
                  <a:rPr lang="ko-KR" altLang="ko-KR" sz="2400" dirty="0"/>
                  <a:t>양쪽의 저항 차이를 </a:t>
                </a:r>
                <a:r>
                  <a:rPr lang="ko-KR" altLang="en-US" sz="2400" dirty="0"/>
                  <a:t>완충해줄 수 있음</a:t>
                </a:r>
                <a:endParaRPr lang="ko-KR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 t="-1023" b="-1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6969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1145" cy="47614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/>
              <a:t>한쪽 입력 단자에 기준 전압</a:t>
            </a:r>
            <a:r>
              <a:rPr lang="en-US" altLang="ko-KR" dirty="0"/>
              <a:t>(</a:t>
            </a:r>
            <a:r>
              <a:rPr lang="ko-KR" altLang="ko-KR" dirty="0"/>
              <a:t>또는 문턱 전압</a:t>
            </a:r>
            <a:r>
              <a:rPr lang="en-US" altLang="ko-KR" dirty="0"/>
              <a:t>)</a:t>
            </a:r>
            <a:r>
              <a:rPr lang="ko-KR" altLang="ko-KR" dirty="0"/>
              <a:t>을 입력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dirty="0"/>
              <a:t>다른 쪽에는</a:t>
            </a:r>
            <a:r>
              <a:rPr lang="en-US" altLang="ko-KR" dirty="0"/>
              <a:t> AC </a:t>
            </a:r>
            <a:r>
              <a:rPr lang="ko-KR" altLang="ko-KR" dirty="0"/>
              <a:t>신호를 입력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입력 신호를</a:t>
            </a:r>
            <a:r>
              <a:rPr lang="ko-KR" altLang="ko-KR" dirty="0"/>
              <a:t> </a:t>
            </a:r>
            <a:r>
              <a:rPr lang="ko-KR" altLang="en-US" dirty="0"/>
              <a:t>무한대로 </a:t>
            </a:r>
            <a:r>
              <a:rPr lang="ko-KR" altLang="ko-KR" dirty="0"/>
              <a:t>증폭한 후 두 입력 신호의 차를 계산해</a:t>
            </a:r>
            <a:r>
              <a:rPr lang="ko-KR" altLang="en-US" dirty="0"/>
              <a:t>서</a:t>
            </a:r>
            <a:r>
              <a:rPr lang="ko-KR" altLang="ko-KR" dirty="0"/>
              <a:t> 포화 전압인</a:t>
            </a:r>
            <a:r>
              <a:rPr lang="en-US" altLang="ko-KR" dirty="0"/>
              <a:t> HIGH </a:t>
            </a:r>
            <a:r>
              <a:rPr lang="ko-KR" altLang="ko-KR" dirty="0"/>
              <a:t>또는</a:t>
            </a:r>
            <a:r>
              <a:rPr lang="en-US" altLang="ko-KR" dirty="0"/>
              <a:t> LOW</a:t>
            </a:r>
            <a:r>
              <a:rPr lang="ko-KR" altLang="ko-KR" dirty="0"/>
              <a:t>를 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OP Amp</a:t>
            </a:r>
            <a:r>
              <a:rPr lang="ko-KR" altLang="ko-KR" dirty="0"/>
              <a:t>도 비교기로 사용하지만 전용 비교기는 응답률을 높이기 위해 발진 방지용 위상보상 콘덴서를 제거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871701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dirty="0"/>
                  <a:t>0V </a:t>
                </a:r>
                <a:r>
                  <a:rPr lang="ko-KR" altLang="en-US" sz="2400" dirty="0"/>
                  <a:t>전위 검출</a:t>
                </a:r>
                <a:endParaRPr lang="en-US" altLang="ko-KR" sz="2400" dirty="0"/>
              </a:p>
              <a:p>
                <a:pPr lvl="1"/>
                <a:r>
                  <a:rPr lang="en-US" altLang="ko-KR" sz="2000" dirty="0"/>
                  <a:t>GND</a:t>
                </a:r>
                <a:r>
                  <a:rPr lang="ko-KR" altLang="ko-KR" sz="2000" dirty="0"/>
                  <a:t>를</a:t>
                </a:r>
                <a:r>
                  <a:rPr lang="en-US" altLang="ko-KR" sz="2000" dirty="0"/>
                  <a:t> -IN</a:t>
                </a:r>
                <a:r>
                  <a:rPr lang="ko-KR" altLang="ko-KR" sz="2000" dirty="0"/>
                  <a:t>에 연결하고 신호</a:t>
                </a:r>
                <a:r>
                  <a:rPr lang="en-US" altLang="ko-KR" sz="2000" dirty="0"/>
                  <a:t> V</a:t>
                </a:r>
                <a:r>
                  <a:rPr lang="en-US" altLang="ko-KR" sz="2000" baseline="-25000" dirty="0"/>
                  <a:t>IN</a:t>
                </a:r>
                <a:r>
                  <a:rPr lang="ko-KR" altLang="ko-KR" sz="2000" dirty="0"/>
                  <a:t>을</a:t>
                </a:r>
                <a:r>
                  <a:rPr lang="en-US" altLang="ko-KR" sz="2000" dirty="0"/>
                  <a:t> +IN</a:t>
                </a:r>
                <a:r>
                  <a:rPr lang="ko-KR" altLang="ko-KR" sz="2000" dirty="0"/>
                  <a:t>에 연결하면</a:t>
                </a:r>
                <a:r>
                  <a:rPr lang="en-US" altLang="ko-KR" sz="2000" dirty="0"/>
                  <a:t> GND</a:t>
                </a:r>
                <a:r>
                  <a:rPr lang="ko-KR" altLang="ko-KR" sz="2000" dirty="0"/>
                  <a:t>가 기준 전압</a:t>
                </a:r>
                <a:r>
                  <a:rPr lang="ko-KR" altLang="en-US" sz="2000" dirty="0"/>
                  <a:t>이 됨</a:t>
                </a:r>
                <a:endParaRPr lang="en-US" altLang="ko-KR" sz="2000" dirty="0"/>
              </a:p>
              <a:p>
                <a:endParaRPr lang="en-US" altLang="ko-KR" sz="2400" dirty="0"/>
              </a:p>
              <a:p>
                <a:pPr lvl="0"/>
                <a:endParaRPr lang="en-US" altLang="ko-KR" sz="2400" dirty="0"/>
              </a:p>
              <a:p>
                <a:pPr lvl="0"/>
                <a:endParaRPr lang="en-US" altLang="ko-KR" sz="2400" dirty="0"/>
              </a:p>
              <a:p>
                <a:pPr lvl="0"/>
                <a:endParaRPr lang="en-US" altLang="ko-KR" sz="2400" dirty="0"/>
              </a:p>
              <a:p>
                <a:pPr lvl="0"/>
                <a:endParaRPr lang="en-US" altLang="ko-KR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−0)</m:t>
                    </m:r>
                  </m:oMath>
                </a14:m>
                <a:endParaRPr lang="ko-KR" altLang="ko-KR" sz="1600" dirty="0"/>
              </a:p>
              <a:p>
                <a:pPr lvl="1"/>
                <a:r>
                  <a:rPr lang="en-US" altLang="ko-KR" sz="1600" dirty="0"/>
                  <a:t>VIN &gt; GND → VOUT = HIGH (VOUT_MAX)</a:t>
                </a:r>
                <a:endParaRPr lang="ko-KR" altLang="ko-KR" sz="1600" dirty="0"/>
              </a:p>
              <a:p>
                <a:pPr lvl="1"/>
                <a:r>
                  <a:rPr lang="en-US" altLang="ko-KR" sz="1600" dirty="0"/>
                  <a:t>VIN &lt; GND → VOUT = LOW (-VOUT_MAX)</a:t>
                </a:r>
                <a:endParaRPr lang="ko-KR" altLang="ko-KR" sz="1600" dirty="0"/>
              </a:p>
              <a:p>
                <a:endParaRPr lang="ko-KR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 t="-17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44E0121-10FF-407E-93F5-6D99887ED7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4112" y="2753450"/>
            <a:ext cx="5803777" cy="1606117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896591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2569"/>
                <a:ext cx="10515600" cy="47614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 sz="2400" dirty="0"/>
                  <a:t>기타 전위 검출</a:t>
                </a:r>
                <a:endParaRPr lang="en-US" altLang="ko-KR" sz="2400" dirty="0"/>
              </a:p>
              <a:p>
                <a:pPr lvl="1"/>
                <a:r>
                  <a:rPr lang="ko-KR" altLang="ko-KR" sz="2000" dirty="0"/>
                  <a:t>참조 전압을</a:t>
                </a:r>
                <a:r>
                  <a:rPr lang="en-US" altLang="ko-KR" sz="2000" dirty="0"/>
                  <a:t> -IN</a:t>
                </a:r>
                <a:r>
                  <a:rPr lang="ko-KR" altLang="ko-KR" sz="2000" dirty="0"/>
                  <a:t>에 연결하고 신호</a:t>
                </a:r>
                <a:r>
                  <a:rPr lang="en-US" altLang="ko-KR" sz="2000" dirty="0"/>
                  <a:t> V</a:t>
                </a:r>
                <a:r>
                  <a:rPr lang="en-US" altLang="ko-KR" sz="2000" baseline="-25000" dirty="0"/>
                  <a:t>IN</a:t>
                </a:r>
                <a:r>
                  <a:rPr lang="ko-KR" altLang="ko-KR" sz="2000" dirty="0"/>
                  <a:t>을</a:t>
                </a:r>
                <a:r>
                  <a:rPr lang="en-US" altLang="ko-KR" sz="2000" dirty="0"/>
                  <a:t> +IN</a:t>
                </a:r>
                <a:r>
                  <a:rPr lang="ko-KR" altLang="ko-KR" sz="2000" dirty="0"/>
                  <a:t>에 연결하면 참조 전압이 기준 전압이 </a:t>
                </a:r>
                <a:r>
                  <a:rPr lang="ko-KR" altLang="en-US" sz="2000" dirty="0"/>
                  <a:t>됨</a:t>
                </a:r>
                <a:endParaRPr lang="en-US" altLang="ko-KR" sz="2000" dirty="0"/>
              </a:p>
              <a:p>
                <a:pPr lvl="1"/>
                <a:r>
                  <a:rPr lang="ko-KR" altLang="ko-KR" sz="2000" dirty="0"/>
                  <a:t>참조 전압은 주로 전압 분배를 이용해 </a:t>
                </a:r>
                <a:r>
                  <a:rPr lang="ko-KR" altLang="en-US" sz="2000" dirty="0" err="1"/>
                  <a:t>만듬</a:t>
                </a:r>
                <a:endParaRPr lang="en-US" altLang="ko-KR" sz="20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REF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/>
                  <a:t>V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  <m:r>
                      <a:rPr lang="en-US" altLang="ko-KR" sz="20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𝑅𝐸𝐹</m:t>
                        </m:r>
                      </m:sub>
                    </m:sSub>
                  </m:oMath>
                </a14:m>
                <a:r>
                  <a:rPr lang="en-US" altLang="ko-KR" sz="2000" dirty="0"/>
                  <a:t>)</a:t>
                </a:r>
              </a:p>
              <a:p>
                <a:pPr lvl="1"/>
                <a:r>
                  <a:rPr lang="en-US" altLang="ko-KR" sz="2000" dirty="0"/>
                  <a:t>VIN &gt; VREF → VOUT = HIGH (VOUT_MAX)</a:t>
                </a:r>
                <a:endParaRPr lang="ko-KR" altLang="ko-KR" sz="2000" dirty="0"/>
              </a:p>
              <a:p>
                <a:pPr lvl="1"/>
                <a:r>
                  <a:rPr lang="en-US" altLang="ko-KR" sz="2000" dirty="0"/>
                  <a:t>VIN &lt; VREF → VOUT = LOW (-VOUT_MAN)</a:t>
                </a:r>
                <a:endParaRPr lang="ko-KR" altLang="ko-KR" sz="2000" dirty="0"/>
              </a:p>
              <a:p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2569"/>
                <a:ext cx="10515600" cy="4761442"/>
              </a:xfrm>
              <a:blipFill>
                <a:blip r:embed="rId2"/>
                <a:stretch>
                  <a:fillRect l="-812" t="-2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BBBDB1D-F3DB-48F8-A7E4-8D2C30C8365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6639" y="3015269"/>
            <a:ext cx="6718723" cy="167770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991447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2818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입력 잡음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신호</a:t>
            </a:r>
            <a:r>
              <a:rPr lang="en-US" altLang="ko-KR" sz="2000" dirty="0"/>
              <a:t> V</a:t>
            </a:r>
            <a:r>
              <a:rPr lang="en-US" altLang="ko-KR" sz="2000" baseline="-25000" dirty="0"/>
              <a:t>IN</a:t>
            </a:r>
            <a:r>
              <a:rPr lang="ko-KR" altLang="ko-KR" sz="2000" dirty="0"/>
              <a:t>에 잡음이 포함되어 있으면 함께 증폭되므로 입력 잡음은 출력 오차</a:t>
            </a:r>
            <a:r>
              <a:rPr lang="ko-KR" altLang="en-US" sz="2000" dirty="0"/>
              <a:t>를 발생시킴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출력이 현재 입력에 의존하는 </a:t>
            </a:r>
            <a:r>
              <a:rPr lang="ko-KR" altLang="ko-KR" sz="2000" dirty="0" err="1"/>
              <a:t>비선형적인</a:t>
            </a:r>
            <a:r>
              <a:rPr lang="ko-KR" altLang="ko-KR" sz="2000" dirty="0"/>
              <a:t> 특성을 </a:t>
            </a:r>
            <a:r>
              <a:rPr lang="ko-KR" altLang="ko-KR" sz="2000" dirty="0" err="1"/>
              <a:t>히스테리시스</a:t>
            </a:r>
            <a:r>
              <a:rPr lang="ko-KR" altLang="en-US" sz="2000" dirty="0" err="1"/>
              <a:t>라고</a:t>
            </a:r>
            <a:r>
              <a:rPr lang="ko-KR" altLang="en-US" sz="2000" dirty="0"/>
              <a:t> 함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 err="1"/>
              <a:t>히스테리시스</a:t>
            </a:r>
            <a:r>
              <a:rPr lang="ko-KR" altLang="ko-KR" sz="2000" dirty="0"/>
              <a:t> 특성은</a:t>
            </a:r>
            <a:r>
              <a:rPr lang="en-US" altLang="ko-KR" sz="2000" dirty="0"/>
              <a:t> </a:t>
            </a:r>
            <a:r>
              <a:rPr lang="ko-KR" altLang="ko-KR" sz="2000" dirty="0"/>
              <a:t>슈미트 트리거</a:t>
            </a:r>
            <a:r>
              <a:rPr lang="en-US" altLang="ko-KR" sz="2000" dirty="0"/>
              <a:t> </a:t>
            </a:r>
            <a:r>
              <a:rPr lang="ko-KR" altLang="ko-KR" sz="2000" dirty="0"/>
              <a:t>회로를 적용하면 쉽게 제거할 수 있</a:t>
            </a:r>
            <a:r>
              <a:rPr lang="ko-KR" altLang="en-US" sz="2000" dirty="0"/>
              <a:t>음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슈미트 트리거는 높은 트리거와 낮은 트리거에 대한 트리거 전압</a:t>
            </a:r>
            <a:r>
              <a:rPr lang="en-US" altLang="ko-KR" sz="2000" dirty="0"/>
              <a:t> V</a:t>
            </a:r>
            <a:r>
              <a:rPr lang="en-US" altLang="ko-KR" sz="2000" baseline="-25000" dirty="0"/>
              <a:t>UTP</a:t>
            </a:r>
            <a:r>
              <a:rPr lang="ko-KR" altLang="ko-KR" sz="2000" dirty="0"/>
              <a:t>와</a:t>
            </a:r>
            <a:r>
              <a:rPr lang="en-US" altLang="ko-KR" sz="2000" dirty="0"/>
              <a:t> V</a:t>
            </a:r>
            <a:r>
              <a:rPr lang="en-US" altLang="ko-KR" sz="2000" baseline="-25000" dirty="0"/>
              <a:t>LTP</a:t>
            </a:r>
            <a:r>
              <a:rPr lang="ko-KR" altLang="ko-KR" sz="2000" dirty="0"/>
              <a:t>를 현재 출력과 연동해 사용</a:t>
            </a:r>
            <a:r>
              <a:rPr lang="ko-KR" altLang="en-US" sz="2000" dirty="0"/>
              <a:t>함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일반적으로 현재 출력이</a:t>
            </a:r>
            <a:r>
              <a:rPr lang="en-US" altLang="ko-KR" sz="2000" dirty="0"/>
              <a:t> LOW</a:t>
            </a:r>
            <a:r>
              <a:rPr lang="ko-KR" altLang="ko-KR" sz="2000" dirty="0"/>
              <a:t>이고 입력이</a:t>
            </a:r>
            <a:r>
              <a:rPr lang="en-US" altLang="ko-KR" sz="2000" dirty="0"/>
              <a:t> V</a:t>
            </a:r>
            <a:r>
              <a:rPr lang="en-US" altLang="ko-KR" sz="2000" baseline="-25000" dirty="0"/>
              <a:t>UTP</a:t>
            </a:r>
            <a:r>
              <a:rPr lang="ko-KR" altLang="ko-KR" sz="2000" dirty="0"/>
              <a:t>보다 크면 출력을</a:t>
            </a:r>
            <a:r>
              <a:rPr lang="en-US" altLang="ko-KR" sz="2000" dirty="0"/>
              <a:t> HIGH</a:t>
            </a:r>
            <a:r>
              <a:rPr lang="ko-KR" altLang="ko-KR" sz="2000" dirty="0"/>
              <a:t>로 </a:t>
            </a:r>
            <a:r>
              <a:rPr lang="ko-KR" altLang="en-US" sz="2000" dirty="0"/>
              <a:t>변경하고</a:t>
            </a:r>
            <a:r>
              <a:rPr lang="en-US" altLang="ko-KR" sz="2000" dirty="0"/>
              <a:t>, </a:t>
            </a:r>
            <a:r>
              <a:rPr lang="ko-KR" altLang="ko-KR" sz="2000" dirty="0"/>
              <a:t>현재 출력이</a:t>
            </a:r>
            <a:r>
              <a:rPr lang="en-US" altLang="ko-KR" sz="2000" dirty="0"/>
              <a:t> HIGH </a:t>
            </a:r>
            <a:r>
              <a:rPr lang="ko-KR" altLang="ko-KR" sz="2000" dirty="0"/>
              <a:t>이고 입력이</a:t>
            </a:r>
            <a:r>
              <a:rPr lang="en-US" altLang="ko-KR" sz="2000" dirty="0"/>
              <a:t> V</a:t>
            </a:r>
            <a:r>
              <a:rPr lang="en-US" altLang="ko-KR" sz="2000" baseline="-25000" dirty="0"/>
              <a:t>LTP</a:t>
            </a:r>
            <a:r>
              <a:rPr lang="ko-KR" altLang="ko-KR" sz="2000" dirty="0"/>
              <a:t>보다 작으면 출력을</a:t>
            </a:r>
            <a:r>
              <a:rPr lang="en-US" altLang="ko-KR" sz="2000" dirty="0"/>
              <a:t> LOW</a:t>
            </a:r>
            <a:r>
              <a:rPr lang="ko-KR" altLang="ko-KR" sz="2000" dirty="0"/>
              <a:t>로 </a:t>
            </a:r>
            <a:r>
              <a:rPr lang="ko-KR" altLang="en-US" sz="2000" dirty="0"/>
              <a:t>변경함</a:t>
            </a:r>
            <a:endParaRPr lang="ko-KR" altLang="ko-KR" sz="2000" dirty="0"/>
          </a:p>
          <a:p>
            <a:pPr lvl="1">
              <a:lnSpc>
                <a:spcPct val="100000"/>
              </a:lnSpc>
            </a:pPr>
            <a:endParaRPr lang="ko-KR" altLang="ko-KR" sz="2000" dirty="0"/>
          </a:p>
          <a:p>
            <a:pPr>
              <a:lnSpc>
                <a:spcPct val="100000"/>
              </a:lnSpc>
            </a:pPr>
            <a:endParaRPr lang="en-US" altLang="ko-KR" sz="2400" dirty="0"/>
          </a:p>
          <a:p>
            <a:pPr>
              <a:lnSpc>
                <a:spcPct val="100000"/>
              </a:lnSpc>
            </a:pPr>
            <a:endParaRPr lang="ko-KR" altLang="ko-KR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36C9F5-9162-48D7-A3AF-0A73CB88714B}"/>
              </a:ext>
            </a:extLst>
          </p:cNvPr>
          <p:cNvGrpSpPr/>
          <p:nvPr/>
        </p:nvGrpSpPr>
        <p:grpSpPr>
          <a:xfrm>
            <a:off x="1796398" y="4664367"/>
            <a:ext cx="9114324" cy="2114498"/>
            <a:chOff x="2280356" y="4832059"/>
            <a:chExt cx="8146408" cy="18899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14501C3-3249-4EB0-890C-D159EEA98BF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0356" y="4832059"/>
              <a:ext cx="2587208" cy="1877352"/>
            </a:xfrm>
            <a:prstGeom prst="rect">
              <a:avLst/>
            </a:prstGeom>
            <a:ln cap="flat"/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739A19-77A2-4193-B35F-6B58FAEB9DB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4599" y="5035847"/>
              <a:ext cx="4632165" cy="1686157"/>
            </a:xfrm>
            <a:prstGeom prst="rect">
              <a:avLst/>
            </a:prstGeom>
            <a:ln cap="flat"/>
          </p:spPr>
        </p:pic>
      </p:grpSp>
    </p:spTree>
    <p:extLst>
      <p:ext uri="{BB962C8B-B14F-4D97-AF65-F5344CB8AC3E}">
        <p14:creationId xmlns:p14="http://schemas.microsoft.com/office/powerpoint/2010/main" val="106211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r>
                  <a:rPr lang="ko-KR" altLang="ko-KR" sz="2400" dirty="0"/>
                  <a:t>비교기에 슈미트 트리거를 적용할 때는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을</a:t>
                </a:r>
                <a:r>
                  <a:rPr lang="en-US" altLang="ko-KR" sz="2400" dirty="0"/>
                  <a:t> -IN</a:t>
                </a:r>
                <a:r>
                  <a:rPr lang="ko-KR" altLang="ko-KR" sz="2400" dirty="0"/>
                  <a:t>에 연결</a:t>
                </a:r>
                <a:endParaRPr lang="en-US" altLang="ko-KR" sz="2400" dirty="0"/>
              </a:p>
              <a:p>
                <a:r>
                  <a:rPr lang="en-US" altLang="ko-KR" sz="2400" dirty="0"/>
                  <a:t>2</a:t>
                </a:r>
                <a:r>
                  <a:rPr lang="ko-KR" altLang="ko-KR" sz="2400" dirty="0"/>
                  <a:t>개의 저항에 의해 전압 강하된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en-US" altLang="ko-KR" sz="2400" dirty="0"/>
                  <a:t> </a:t>
                </a:r>
                <a:r>
                  <a:rPr lang="ko-KR" altLang="ko-KR" sz="2400" dirty="0"/>
                  <a:t>을 되먹임으로</a:t>
                </a:r>
                <a:r>
                  <a:rPr lang="en-US" altLang="ko-KR" sz="2400" dirty="0"/>
                  <a:t> +IN</a:t>
                </a:r>
                <a:r>
                  <a:rPr lang="ko-KR" altLang="ko-KR" sz="2400" dirty="0"/>
                  <a:t>에 연결</a:t>
                </a:r>
                <a:endParaRPr lang="en-US" altLang="ko-K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UTP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OUT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ko-KR" sz="2400" dirty="0"/>
                  <a:t> </a:t>
                </a:r>
                <a:r>
                  <a:rPr lang="ko-KR" altLang="ko-KR" sz="2400" dirty="0"/>
                  <a:t>이고</a:t>
                </a:r>
                <a:r>
                  <a:rPr lang="en-US" altLang="ko-KR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𝐿𝑇𝑃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𝑂𝑈</m:t>
                            </m:r>
                            <m:sSub>
                              <m:sSubPr>
                                <m:ctrlPr>
                                  <a:rPr lang="ko-KR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𝑀𝐴𝑋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ko-KR" altLang="ko-KR" sz="2400" dirty="0"/>
              </a:p>
              <a:p>
                <a:r>
                  <a:rPr lang="ko-KR" altLang="ko-KR" sz="2400" dirty="0"/>
                  <a:t>처음에는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en-US" altLang="ko-KR" sz="2400" dirty="0"/>
                  <a:t> &lt; V</a:t>
                </a:r>
                <a:r>
                  <a:rPr lang="en-US" altLang="ko-KR" sz="2400" baseline="-25000" dirty="0"/>
                  <a:t>UTP</a:t>
                </a:r>
                <a:r>
                  <a:rPr lang="en-US" altLang="ko-KR" sz="2400" dirty="0"/>
                  <a:t> </a:t>
                </a:r>
                <a:r>
                  <a:rPr lang="ko-KR" altLang="ko-KR" sz="2400" dirty="0"/>
                  <a:t>동안은</a:t>
                </a:r>
                <a:r>
                  <a:rPr lang="en-US" altLang="ko-KR" sz="2400" dirty="0"/>
                  <a:t> HIGH </a:t>
                </a:r>
                <a:r>
                  <a:rPr lang="ko-KR" altLang="ko-KR" sz="2400" dirty="0"/>
                  <a:t>출력을 유지하다가 </a:t>
                </a:r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이 점차 상승해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en-US" altLang="ko-KR" sz="2400" dirty="0"/>
                  <a:t> &gt; V</a:t>
                </a:r>
                <a:r>
                  <a:rPr lang="en-US" altLang="ko-KR" sz="2400" baseline="-25000" dirty="0"/>
                  <a:t>UTP</a:t>
                </a:r>
                <a:r>
                  <a:rPr lang="ko-KR" altLang="ko-KR" sz="2400" dirty="0"/>
                  <a:t>이 되면 위상이 바뀌어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에는</a:t>
                </a:r>
                <a:r>
                  <a:rPr lang="en-US" altLang="ko-KR" sz="2400" dirty="0"/>
                  <a:t> LOW</a:t>
                </a:r>
                <a:r>
                  <a:rPr lang="ko-KR" altLang="ko-KR" sz="2400" dirty="0"/>
                  <a:t>가 출력되고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en-US" altLang="ko-KR" sz="2400" dirty="0"/>
                  <a:t> &gt; V</a:t>
                </a:r>
                <a:r>
                  <a:rPr lang="en-US" altLang="ko-KR" sz="2400" baseline="-25000" dirty="0"/>
                  <a:t>LTP</a:t>
                </a:r>
                <a:r>
                  <a:rPr lang="en-US" altLang="ko-KR" sz="2400" dirty="0"/>
                  <a:t> </a:t>
                </a:r>
                <a:br>
                  <a:rPr lang="en-US" altLang="ko-KR" sz="2400" dirty="0"/>
                </a:br>
                <a:r>
                  <a:rPr lang="ko-KR" altLang="ko-KR" sz="2400" dirty="0"/>
                  <a:t>동안은</a:t>
                </a:r>
                <a:r>
                  <a:rPr lang="en-US" altLang="ko-KR" sz="2400" dirty="0"/>
                  <a:t> LOW </a:t>
                </a:r>
                <a:r>
                  <a:rPr lang="ko-KR" altLang="ko-KR" sz="2400" dirty="0"/>
                  <a:t>출력을 유지</a:t>
                </a:r>
                <a:r>
                  <a:rPr lang="ko-KR" altLang="en-US" sz="2400" dirty="0"/>
                  <a:t>함</a:t>
                </a:r>
                <a:r>
                  <a:rPr lang="en-US" altLang="ko-KR" sz="2400" dirty="0"/>
                  <a:t>, </a:t>
                </a:r>
                <a:r>
                  <a:rPr lang="ko-KR" altLang="ko-KR" sz="2400" dirty="0"/>
                  <a:t>이후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이 점차 감소해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en-US" altLang="ko-KR" sz="2400" dirty="0"/>
                  <a:t> &lt; V</a:t>
                </a:r>
                <a:r>
                  <a:rPr lang="en-US" altLang="ko-KR" sz="2400" baseline="-25000" dirty="0"/>
                  <a:t>LTP</a:t>
                </a:r>
                <a:r>
                  <a:rPr lang="ko-KR" altLang="ko-KR" sz="2400" dirty="0"/>
                  <a:t>이 되면 </a:t>
                </a:r>
                <a:br>
                  <a:rPr lang="en-US" altLang="ko-KR" sz="2400" dirty="0"/>
                </a:br>
                <a:r>
                  <a:rPr lang="ko-KR" altLang="ko-KR" sz="2400" dirty="0"/>
                  <a:t>다시</a:t>
                </a:r>
                <a:r>
                  <a:rPr lang="en-US" altLang="ko-KR" sz="2400" dirty="0"/>
                  <a:t> HIGH</a:t>
                </a:r>
                <a:r>
                  <a:rPr lang="ko-KR" altLang="en-US" sz="2400" dirty="0"/>
                  <a:t>가 출력됨</a:t>
                </a:r>
                <a:endParaRPr lang="ko-KR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 t="-17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1D6A32B-863A-4830-B3C2-F022612D66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9196" y="4823344"/>
            <a:ext cx="6353609" cy="194180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188952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집적회로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/>
              <a:t>실리콘 기판의 인쇄 기술을 사용해 반도체와 저항체로 트랜지스터나 저항</a:t>
            </a:r>
            <a:r>
              <a:rPr lang="en-US" altLang="ko-KR" dirty="0"/>
              <a:t>, </a:t>
            </a:r>
            <a:r>
              <a:rPr lang="ko-KR" altLang="ko-KR" dirty="0"/>
              <a:t>콘덴서 등을 하나의 패키지로 묶은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TTL (Transistor-Transistor Logic)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BJT</a:t>
            </a:r>
            <a:r>
              <a:rPr lang="ko-KR" altLang="en-US" dirty="0"/>
              <a:t>로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CMOS (Complementary Metal Oxide Semiconductor)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MOSFET</a:t>
            </a:r>
            <a:r>
              <a:rPr lang="ko-KR" altLang="en-US" dirty="0"/>
              <a:t>로 </a:t>
            </a:r>
            <a:r>
              <a:rPr lang="ko-KR" altLang="en-US" dirty="0" err="1"/>
              <a:t>만듬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741155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2745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디지털 로직</a:t>
            </a:r>
            <a:r>
              <a:rPr lang="en-US" altLang="ko-KR" dirty="0"/>
              <a:t> IC</a:t>
            </a:r>
            <a:r>
              <a:rPr lang="ko-KR" altLang="ko-KR" dirty="0"/>
              <a:t>로 불리</a:t>
            </a:r>
            <a:r>
              <a:rPr lang="ko-KR" altLang="en-US" dirty="0"/>
              <a:t>며</a:t>
            </a:r>
            <a:r>
              <a:rPr lang="en-US" altLang="ko-KR" dirty="0"/>
              <a:t>,</a:t>
            </a:r>
            <a:r>
              <a:rPr lang="ko-KR" altLang="ko-KR" dirty="0"/>
              <a:t> 대부분</a:t>
            </a:r>
            <a:r>
              <a:rPr lang="en-US" altLang="ko-KR" dirty="0"/>
              <a:t> +5V </a:t>
            </a:r>
            <a:r>
              <a:rPr lang="ko-KR" altLang="ko-KR" dirty="0"/>
              <a:t>전원 전압에서 동작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속도가 빠르지만 소비전력이 </a:t>
            </a:r>
            <a:r>
              <a:rPr lang="ko-KR" altLang="en-US" dirty="0"/>
              <a:t>큼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전압 레벨은</a:t>
            </a:r>
            <a:r>
              <a:rPr lang="en-US" altLang="ko-KR" dirty="0"/>
              <a:t> 0</a:t>
            </a:r>
            <a:r>
              <a:rPr lang="ko-KR" altLang="ko-KR" dirty="0"/>
              <a:t>부터</a:t>
            </a:r>
            <a:r>
              <a:rPr lang="en-US" altLang="ko-KR" dirty="0"/>
              <a:t> V</a:t>
            </a:r>
            <a:r>
              <a:rPr lang="en-US" altLang="ko-KR" baseline="-25000" dirty="0"/>
              <a:t>CC</a:t>
            </a:r>
            <a:r>
              <a:rPr lang="ko-KR" altLang="ko-KR" dirty="0"/>
              <a:t>까지</a:t>
            </a:r>
            <a:r>
              <a:rPr lang="en-US" altLang="ko-KR" dirty="0"/>
              <a:t> </a:t>
            </a:r>
            <a:r>
              <a:rPr lang="ko-KR" altLang="ko-KR" dirty="0"/>
              <a:t>이고</a:t>
            </a:r>
            <a:r>
              <a:rPr lang="en-US" altLang="ko-KR" dirty="0"/>
              <a:t> 0V ~ 0.8V </a:t>
            </a:r>
            <a:r>
              <a:rPr lang="ko-KR" altLang="ko-KR" dirty="0"/>
              <a:t>전압 레벨은 논리</a:t>
            </a:r>
            <a:r>
              <a:rPr lang="en-US" altLang="ko-KR" dirty="0"/>
              <a:t> 0</a:t>
            </a:r>
            <a:r>
              <a:rPr lang="ko-KR" altLang="ko-KR" dirty="0"/>
              <a:t>을 의미하며</a:t>
            </a:r>
            <a:r>
              <a:rPr lang="en-US" altLang="ko-KR" dirty="0"/>
              <a:t> 2V ~ V</a:t>
            </a:r>
            <a:r>
              <a:rPr lang="en-US" altLang="ko-KR" baseline="-25000" dirty="0"/>
              <a:t>CC</a:t>
            </a:r>
            <a:r>
              <a:rPr lang="en-US" altLang="ko-KR" dirty="0"/>
              <a:t> </a:t>
            </a:r>
            <a:r>
              <a:rPr lang="ko-KR" altLang="ko-KR" dirty="0"/>
              <a:t>전압 레벨이 논리</a:t>
            </a:r>
            <a:r>
              <a:rPr lang="en-US" altLang="ko-KR" dirty="0"/>
              <a:t> 1</a:t>
            </a:r>
            <a:r>
              <a:rPr lang="ko-KR" altLang="en-US" dirty="0"/>
              <a:t>을 의미함</a:t>
            </a:r>
            <a:r>
              <a:rPr lang="en-US" altLang="ko-KR" dirty="0"/>
              <a:t> 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C41A0F-7F99-4F48-94A0-87AAAEB64E24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9969" y="3843220"/>
            <a:ext cx="5652063" cy="285644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51042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6564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소비전력이 매우 적고 잡음에</a:t>
            </a:r>
            <a:r>
              <a:rPr lang="en-US" altLang="ko-KR" dirty="0"/>
              <a:t> </a:t>
            </a:r>
            <a:r>
              <a:rPr lang="ko-KR" altLang="en-US" dirty="0"/>
              <a:t>강함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TTL</a:t>
            </a:r>
            <a:r>
              <a:rPr lang="ko-KR" altLang="ko-KR" dirty="0"/>
              <a:t>보다 동작 속도가 느리고 게이트 입력단이 절연되어 있어 </a:t>
            </a:r>
            <a:br>
              <a:rPr lang="en-US" altLang="ko-KR" dirty="0"/>
            </a:br>
            <a:r>
              <a:rPr lang="ko-KR" altLang="ko-KR" dirty="0"/>
              <a:t>정전기에 약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전압 레벨은</a:t>
            </a:r>
            <a:r>
              <a:rPr lang="en-US" altLang="ko-KR" dirty="0"/>
              <a:t> 0</a:t>
            </a:r>
            <a:r>
              <a:rPr lang="ko-KR" altLang="ko-KR" dirty="0"/>
              <a:t>부터</a:t>
            </a:r>
            <a:r>
              <a:rPr lang="en-US" altLang="ko-KR" dirty="0"/>
              <a:t> V</a:t>
            </a:r>
            <a:r>
              <a:rPr lang="en-US" altLang="ko-KR" baseline="-25000" dirty="0"/>
              <a:t>DD</a:t>
            </a:r>
            <a:r>
              <a:rPr lang="ko-KR" altLang="ko-KR" dirty="0" err="1"/>
              <a:t>까지이고</a:t>
            </a:r>
            <a:r>
              <a:rPr lang="en-US" altLang="ko-KR" dirty="0"/>
              <a:t> </a:t>
            </a:r>
            <a:r>
              <a:rPr lang="ko-KR" altLang="ko-KR" dirty="0"/>
              <a:t>낮은 레벨은</a:t>
            </a:r>
            <a:r>
              <a:rPr lang="en-US" altLang="ko-KR" dirty="0"/>
              <a:t> 0</a:t>
            </a:r>
            <a:r>
              <a:rPr lang="ko-KR" altLang="ko-KR" dirty="0"/>
              <a:t>부터</a:t>
            </a:r>
            <a:r>
              <a:rPr lang="en-US" altLang="ko-KR" dirty="0"/>
              <a:t> 1/3 V</a:t>
            </a:r>
            <a:r>
              <a:rPr lang="en-US" altLang="ko-KR" baseline="-25000" dirty="0"/>
              <a:t>DD </a:t>
            </a:r>
            <a:br>
              <a:rPr lang="en-US" altLang="ko-KR" baseline="-25000" dirty="0"/>
            </a:br>
            <a:r>
              <a:rPr lang="ko-KR" altLang="ko-KR" dirty="0" err="1"/>
              <a:t>사잇값이며</a:t>
            </a:r>
            <a:r>
              <a:rPr lang="ko-KR" altLang="ko-KR" dirty="0"/>
              <a:t> 높은 레벨은</a:t>
            </a:r>
            <a:r>
              <a:rPr lang="en-US" altLang="ko-KR" dirty="0"/>
              <a:t> 2/3 V</a:t>
            </a:r>
            <a:r>
              <a:rPr lang="en-US" altLang="ko-KR" baseline="-25000" dirty="0"/>
              <a:t>DD</a:t>
            </a:r>
            <a:r>
              <a:rPr lang="ko-KR" altLang="ko-KR" dirty="0"/>
              <a:t>부터</a:t>
            </a:r>
            <a:r>
              <a:rPr lang="en-US" altLang="ko-KR" dirty="0"/>
              <a:t> V</a:t>
            </a:r>
            <a:r>
              <a:rPr lang="en-US" altLang="ko-KR" baseline="-25000" dirty="0"/>
              <a:t>DD</a:t>
            </a:r>
            <a:r>
              <a:rPr lang="ko-KR" altLang="ko-KR" dirty="0"/>
              <a:t>까지</a:t>
            </a:r>
            <a:r>
              <a:rPr lang="ko-KR" altLang="en-US" dirty="0"/>
              <a:t>의 </a:t>
            </a:r>
            <a:r>
              <a:rPr lang="ko-KR" altLang="en-US" dirty="0" err="1"/>
              <a:t>사잇값임</a:t>
            </a:r>
            <a:r>
              <a:rPr lang="en-US" altLang="ko-KR" dirty="0"/>
              <a:t> </a:t>
            </a:r>
            <a:endParaRPr lang="ko-KR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CMOS</a:t>
            </a:r>
            <a:r>
              <a:rPr lang="ko-KR" altLang="ko-KR" dirty="0"/>
              <a:t>는</a:t>
            </a:r>
            <a:r>
              <a:rPr lang="en-US" altLang="ko-KR" dirty="0"/>
              <a:t> TTL</a:t>
            </a:r>
            <a:r>
              <a:rPr lang="ko-KR" altLang="ko-KR" dirty="0"/>
              <a:t>에 비해 집적도를 높이기 쉬</a:t>
            </a:r>
            <a:r>
              <a:rPr lang="ko-KR" altLang="en-US" dirty="0"/>
              <a:t>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마이크로프로세서나</a:t>
            </a:r>
            <a:r>
              <a:rPr lang="en-US" altLang="ko-KR" dirty="0"/>
              <a:t> SRAM</a:t>
            </a:r>
            <a:r>
              <a:rPr lang="ko-KR" altLang="ko-KR" dirty="0"/>
              <a:t>과 같은 초고밀도 집적 회로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ko-KR" altLang="ko-KR" dirty="0"/>
              <a:t> 다양한 분야에 사용</a:t>
            </a:r>
            <a:r>
              <a:rPr lang="ko-KR" altLang="en-US" dirty="0"/>
              <a:t>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49528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전류</a:t>
            </a:r>
            <a:r>
              <a:rPr lang="en-US" altLang="ko-KR" dirty="0"/>
              <a:t>(Current)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전하의 움직임 또는 흐름이며</a:t>
            </a:r>
            <a:r>
              <a:rPr lang="en-US" altLang="ko-KR" sz="2400" dirty="0"/>
              <a:t>, </a:t>
            </a:r>
            <a:r>
              <a:rPr lang="ko-KR" altLang="en-US" sz="2400" dirty="0"/>
              <a:t>암페어</a:t>
            </a:r>
            <a:r>
              <a:rPr lang="en-US" altLang="ko-KR" sz="2400" dirty="0"/>
              <a:t>(Ampere) </a:t>
            </a:r>
            <a:r>
              <a:rPr lang="ko-KR" altLang="en-US" sz="2400" dirty="0"/>
              <a:t>단위를 사용</a:t>
            </a:r>
            <a:endParaRPr lang="en-US" altLang="ko-KR" sz="2400" dirty="0"/>
          </a:p>
          <a:p>
            <a:r>
              <a:rPr lang="ko-KR" altLang="en-US" sz="2400" dirty="0"/>
              <a:t>전자의 존재를 발견하기 전에 전류가 양극에서 음극으로 흐르는 양전하의 흐름으로 정의됨</a:t>
            </a:r>
            <a:endParaRPr lang="en-US" altLang="ko-KR" sz="2400" dirty="0"/>
          </a:p>
          <a:p>
            <a:r>
              <a:rPr lang="ko-KR" altLang="en-US" sz="2400" dirty="0"/>
              <a:t>실제로는 전자가 전원의 음극에서 양극으로 흐름</a:t>
            </a:r>
            <a:endParaRPr lang="en-US" altLang="ko-KR" sz="2400" dirty="0"/>
          </a:p>
          <a:p>
            <a:r>
              <a:rPr lang="ko-KR" altLang="en-US" sz="2400" dirty="0"/>
              <a:t>양전하 또는 음전하가 이동할 때 발생하는 전류 현상은 같으므로 전류의 방향은 기존의 양전하의 흐름으로 이해해도 무방</a:t>
            </a:r>
            <a:endParaRPr lang="en-US" altLang="ko-KR" sz="2400" dirty="0"/>
          </a:p>
          <a:p>
            <a:r>
              <a:rPr lang="ko-KR" altLang="en-US" sz="2400" dirty="0"/>
              <a:t>회로 기호는 방향을 나타내는 화살표가 있는 원으로 표시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C10FA-E493-47D3-B7B2-AC7E683E807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177" y="4827072"/>
            <a:ext cx="2671647" cy="180202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7968463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TTL</a:t>
            </a:r>
            <a:r>
              <a:rPr lang="ko-KR" altLang="en-US" dirty="0"/>
              <a:t>과</a:t>
            </a:r>
            <a:r>
              <a:rPr lang="en-US" altLang="ko-KR" dirty="0"/>
              <a:t> CMOS</a:t>
            </a:r>
            <a:r>
              <a:rPr lang="ko-KR" altLang="en-US" dirty="0"/>
              <a:t> 입력 신호 레벨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Autofit/>
          </a:bodyPr>
          <a:lstStyle/>
          <a:p>
            <a:r>
              <a:rPr lang="ko-KR" altLang="ko-KR" sz="2200" dirty="0"/>
              <a:t>디바이스를 설계할 때 </a:t>
            </a:r>
            <a:r>
              <a:rPr lang="en-US" altLang="ko-KR" sz="2200" dirty="0"/>
              <a:t>TTL</a:t>
            </a:r>
            <a:r>
              <a:rPr lang="ko-KR" altLang="ko-KR" sz="2200" dirty="0"/>
              <a:t>과</a:t>
            </a:r>
            <a:r>
              <a:rPr lang="en-US" altLang="ko-KR" sz="2200" dirty="0"/>
              <a:t> CMOS</a:t>
            </a:r>
            <a:r>
              <a:rPr lang="ko-KR" altLang="ko-KR" sz="2200" dirty="0"/>
              <a:t>를 함께 사용하는 경우가 많은데</a:t>
            </a:r>
            <a:r>
              <a:rPr lang="en-US" altLang="ko-KR" sz="2200" dirty="0"/>
              <a:t>, </a:t>
            </a:r>
            <a:r>
              <a:rPr lang="ko-KR" altLang="ko-KR" sz="2200" dirty="0"/>
              <a:t>이들의 </a:t>
            </a:r>
            <a:br>
              <a:rPr lang="en-US" altLang="ko-KR" sz="2200" dirty="0"/>
            </a:br>
            <a:r>
              <a:rPr lang="ko-KR" altLang="ko-KR" sz="2200" dirty="0"/>
              <a:t>동작 전압이 다르면 주의해야 </a:t>
            </a:r>
            <a:r>
              <a:rPr lang="ko-KR" altLang="en-US" sz="2200" dirty="0"/>
              <a:t>함</a:t>
            </a:r>
            <a:endParaRPr lang="en-US" altLang="ko-KR" sz="2200" dirty="0"/>
          </a:p>
          <a:p>
            <a:r>
              <a:rPr lang="en-US" altLang="ko-KR" sz="2200" dirty="0"/>
              <a:t>CMOS</a:t>
            </a:r>
          </a:p>
          <a:p>
            <a:pPr lvl="1"/>
            <a:r>
              <a:rPr lang="ko-KR" altLang="en-US" sz="2000" dirty="0"/>
              <a:t>프로세서로 </a:t>
            </a:r>
            <a:r>
              <a:rPr lang="en-US" altLang="ko-KR" sz="2000" dirty="0"/>
              <a:t>5V</a:t>
            </a:r>
            <a:r>
              <a:rPr lang="ko-KR" altLang="en-US" sz="2000" dirty="0"/>
              <a:t>의 전원 전압을 사용</a:t>
            </a:r>
            <a:endParaRPr lang="en-US" altLang="ko-KR" sz="2000" dirty="0"/>
          </a:p>
          <a:p>
            <a:pPr lvl="1"/>
            <a:r>
              <a:rPr lang="en-US" altLang="ko-KR" sz="2000" dirty="0"/>
              <a:t>0 ~ 1.6V</a:t>
            </a:r>
            <a:r>
              <a:rPr lang="ko-KR" altLang="en-US" sz="2000" dirty="0"/>
              <a:t>를 논리 </a:t>
            </a:r>
            <a:r>
              <a:rPr lang="en-US" altLang="ko-KR" sz="2000" dirty="0"/>
              <a:t>0</a:t>
            </a:r>
            <a:r>
              <a:rPr lang="ko-KR" altLang="en-US" sz="2000" dirty="0"/>
              <a:t>으로 인식</a:t>
            </a:r>
            <a:endParaRPr lang="en-US" altLang="ko-KR" sz="2000" dirty="0"/>
          </a:p>
          <a:p>
            <a:pPr lvl="1"/>
            <a:r>
              <a:rPr lang="en-US" altLang="ko-KR" sz="2000" dirty="0"/>
              <a:t>3.3 ~ 5V</a:t>
            </a:r>
            <a:r>
              <a:rPr lang="ko-KR" altLang="en-US" sz="2000" dirty="0"/>
              <a:t>를 논리 </a:t>
            </a:r>
            <a:r>
              <a:rPr lang="en-US" altLang="ko-KR" sz="2000" dirty="0"/>
              <a:t>1</a:t>
            </a:r>
            <a:r>
              <a:rPr lang="ko-KR" altLang="en-US" sz="2000" dirty="0"/>
              <a:t>로 인식</a:t>
            </a:r>
            <a:endParaRPr lang="en-US" altLang="ko-KR" sz="2000" dirty="0"/>
          </a:p>
          <a:p>
            <a:r>
              <a:rPr lang="en-US" altLang="ko-KR" sz="2200" dirty="0"/>
              <a:t>TTL</a:t>
            </a:r>
          </a:p>
          <a:p>
            <a:pPr lvl="1"/>
            <a:r>
              <a:rPr lang="ko-KR" altLang="en-US" sz="2000" dirty="0"/>
              <a:t>주변장치로 </a:t>
            </a:r>
            <a:r>
              <a:rPr lang="en-US" altLang="ko-KR" sz="2000" dirty="0"/>
              <a:t>3.3V</a:t>
            </a:r>
            <a:r>
              <a:rPr lang="ko-KR" altLang="en-US" sz="2000" dirty="0"/>
              <a:t>의 전원 전압을 사용</a:t>
            </a:r>
            <a:endParaRPr lang="en-US" altLang="ko-KR" sz="2000" dirty="0"/>
          </a:p>
          <a:p>
            <a:pPr lvl="1"/>
            <a:r>
              <a:rPr lang="en-US" altLang="ko-KR" sz="2000" dirty="0"/>
              <a:t>0 ~ 0.8V</a:t>
            </a:r>
            <a:r>
              <a:rPr lang="ko-KR" altLang="en-US" sz="2000" dirty="0"/>
              <a:t>를 논리 </a:t>
            </a:r>
            <a:r>
              <a:rPr lang="en-US" altLang="ko-KR" sz="2000" dirty="0"/>
              <a:t>0</a:t>
            </a:r>
            <a:r>
              <a:rPr lang="ko-KR" altLang="en-US" sz="2000" dirty="0"/>
              <a:t>으로 인식</a:t>
            </a:r>
            <a:endParaRPr lang="en-US" altLang="ko-KR" sz="2000" dirty="0"/>
          </a:p>
          <a:p>
            <a:pPr lvl="1"/>
            <a:r>
              <a:rPr lang="en-US" altLang="ko-KR" sz="2000" dirty="0"/>
              <a:t>2 ~ 3.3V</a:t>
            </a:r>
            <a:r>
              <a:rPr lang="ko-KR" altLang="en-US" sz="2000" dirty="0"/>
              <a:t>를 논리 </a:t>
            </a:r>
            <a:r>
              <a:rPr lang="en-US" altLang="ko-KR" sz="2000" dirty="0"/>
              <a:t>1</a:t>
            </a:r>
            <a:r>
              <a:rPr lang="ko-KR" altLang="en-US" sz="2000" dirty="0"/>
              <a:t>로 인식</a:t>
            </a:r>
            <a:endParaRPr lang="en-US" altLang="ko-KR" sz="2000" dirty="0"/>
          </a:p>
          <a:p>
            <a:r>
              <a:rPr lang="ko-KR" altLang="ko-KR" sz="2200" dirty="0"/>
              <a:t>주변장치</a:t>
            </a:r>
            <a:r>
              <a:rPr lang="ko-KR" altLang="en-US" sz="2200" dirty="0"/>
              <a:t>의 출력</a:t>
            </a:r>
            <a:r>
              <a:rPr lang="ko-KR" altLang="ko-KR" sz="2200" dirty="0"/>
              <a:t> 신호를 프로세스에서 받을 때 논리</a:t>
            </a:r>
            <a:r>
              <a:rPr lang="en-US" altLang="ko-KR" sz="2200" dirty="0"/>
              <a:t> 0</a:t>
            </a:r>
            <a:r>
              <a:rPr lang="ko-KR" altLang="ko-KR" sz="2200" dirty="0"/>
              <a:t>은 문제가 없으나 논리</a:t>
            </a:r>
            <a:r>
              <a:rPr lang="en-US" altLang="ko-KR" sz="2200" dirty="0"/>
              <a:t> 1</a:t>
            </a:r>
            <a:r>
              <a:rPr lang="ko-KR" altLang="ko-KR" sz="2200" dirty="0"/>
              <a:t>은 프로세스의</a:t>
            </a:r>
            <a:r>
              <a:rPr lang="en-US" altLang="ko-KR" sz="2200" dirty="0"/>
              <a:t> 3.3V </a:t>
            </a:r>
            <a:r>
              <a:rPr lang="ko-KR" altLang="ko-KR" sz="2200" dirty="0"/>
              <a:t>경계에 걸려 정상적으로 입력</a:t>
            </a:r>
            <a:r>
              <a:rPr lang="ko-KR" altLang="en-US" sz="2200" dirty="0"/>
              <a:t>으로</a:t>
            </a:r>
            <a:r>
              <a:rPr lang="ko-KR" altLang="ko-KR" sz="2200" dirty="0"/>
              <a:t> 인식하지 못</a:t>
            </a:r>
            <a:r>
              <a:rPr lang="ko-KR" altLang="en-US" sz="2200" dirty="0"/>
              <a:t>함</a:t>
            </a:r>
            <a:endParaRPr lang="ko-KR" altLang="ko-KR" sz="2200" dirty="0"/>
          </a:p>
          <a:p>
            <a:r>
              <a:rPr lang="en-US" altLang="ko-KR" sz="2200" dirty="0"/>
              <a:t>FET</a:t>
            </a:r>
            <a:r>
              <a:rPr lang="ko-KR" altLang="en-US" sz="2200" dirty="0"/>
              <a:t>로 </a:t>
            </a:r>
            <a:r>
              <a:rPr lang="ko-KR" altLang="ko-KR" sz="2200" dirty="0"/>
              <a:t>구현한 레벨 시프트</a:t>
            </a:r>
            <a:r>
              <a:rPr lang="ko-KR" altLang="en-US" sz="2200" dirty="0"/>
              <a:t>로 입력 신호 레벨 문제를 해결할 수 있음</a:t>
            </a:r>
            <a:endParaRPr lang="ko-KR" altLang="ko-KR" sz="2200" dirty="0"/>
          </a:p>
        </p:txBody>
      </p:sp>
      <p:pic>
        <p:nvPicPr>
          <p:cNvPr id="4" name="그림 3" descr="C:\Users\devca\AppData\Local\Temp\SNAGHTML199bf43.PNG">
            <a:extLst>
              <a:ext uri="{FF2B5EF4-FFF2-40B4-BE49-F238E27FC236}">
                <a16:creationId xmlns:a16="http://schemas.microsoft.com/office/drawing/2014/main" id="{2D8CEE9E-3CD9-4A60-AB0F-06C9E4515C37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0718" y="2689225"/>
            <a:ext cx="2763576" cy="234459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697977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전원 공급장치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altLang="ko-KR" sz="2400" dirty="0"/>
              <a:t>VIN</a:t>
            </a:r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보드에 연결된 외부 소스의 전압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보드는 다양한 입력 전압을 지원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내부 전압 조정기를 사용하여 나머지 부품에 안정적인 전력</a:t>
            </a:r>
            <a:r>
              <a:rPr lang="ko-KR" altLang="en-US" sz="2000" dirty="0"/>
              <a:t>을</a:t>
            </a:r>
            <a:r>
              <a:rPr lang="ko-KR" altLang="ko-KR" sz="2000" dirty="0"/>
              <a:t> 공급</a:t>
            </a:r>
          </a:p>
          <a:p>
            <a:pPr lvl="0">
              <a:lnSpc>
                <a:spcPct val="100000"/>
              </a:lnSpc>
            </a:pPr>
            <a:r>
              <a:rPr lang="en-US" altLang="ko-KR" sz="2400" dirty="0"/>
              <a:t>VCC </a:t>
            </a:r>
            <a:r>
              <a:rPr lang="ko-KR" altLang="ko-KR" sz="2400" dirty="0"/>
              <a:t>또는</a:t>
            </a:r>
            <a:r>
              <a:rPr lang="en-US" altLang="ko-KR" sz="2400" dirty="0"/>
              <a:t> VDD</a:t>
            </a:r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보드상의 구성 요소에 전원을 공급하는 내부 조절 전압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일반적인 전원 공급 장치 전압은</a:t>
            </a:r>
            <a:r>
              <a:rPr lang="en-US" altLang="ko-KR" sz="2000" dirty="0"/>
              <a:t> +5V, +3.3V </a:t>
            </a:r>
            <a:r>
              <a:rPr lang="ko-KR" altLang="ko-KR" sz="2000" dirty="0"/>
              <a:t>및</a:t>
            </a:r>
            <a:r>
              <a:rPr lang="en-US" altLang="ko-KR" sz="2000" dirty="0"/>
              <a:t> +1.8V</a:t>
            </a:r>
            <a:endParaRPr lang="ko-KR" altLang="ko-KR" sz="20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GND (</a:t>
            </a:r>
            <a:r>
              <a:rPr lang="ko-KR" altLang="ko-KR" sz="2400" dirty="0"/>
              <a:t>접지</a:t>
            </a:r>
            <a:r>
              <a:rPr lang="en-US" altLang="ko-KR" sz="24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보드상의</a:t>
            </a:r>
            <a:r>
              <a:rPr lang="en-US" altLang="ko-KR" sz="2000" dirty="0"/>
              <a:t> 0 </a:t>
            </a:r>
            <a:r>
              <a:rPr lang="ko-KR" altLang="ko-KR" sz="2000" dirty="0"/>
              <a:t>볼트에 대한 기준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다른 모든 전압은 지면을 기준 측정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ko-KR" sz="2000" dirty="0"/>
              <a:t>지면에서 측정한 전압은 음의 값으로 간주</a:t>
            </a:r>
          </a:p>
        </p:txBody>
      </p:sp>
    </p:spTree>
    <p:extLst>
      <p:ext uri="{BB962C8B-B14F-4D97-AF65-F5344CB8AC3E}">
        <p14:creationId xmlns:p14="http://schemas.microsoft.com/office/powerpoint/2010/main" val="1391960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</a:t>
            </a:r>
            <a:r>
              <a:rPr lang="ko-KR" altLang="en-US" dirty="0"/>
              <a:t>를 </a:t>
            </a:r>
            <a:r>
              <a:rPr lang="en-US" altLang="ko-KR" dirty="0"/>
              <a:t>DC</a:t>
            </a:r>
            <a:r>
              <a:rPr lang="ko-KR" altLang="en-US" dirty="0"/>
              <a:t>로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AC</a:t>
            </a:r>
          </a:p>
          <a:p>
            <a:pPr lvl="1"/>
            <a:r>
              <a:rPr lang="ko-KR" altLang="en-US" sz="2000" dirty="0"/>
              <a:t>시간에 </a:t>
            </a:r>
            <a:r>
              <a:rPr lang="ko-KR" altLang="ko-KR" sz="2000" dirty="0"/>
              <a:t>따라 크기와 극성</a:t>
            </a:r>
            <a:r>
              <a:rPr lang="en-US" altLang="ko-KR" sz="2000" dirty="0"/>
              <a:t>(</a:t>
            </a:r>
            <a:r>
              <a:rPr lang="ko-KR" altLang="ko-KR" sz="2000" dirty="0"/>
              <a:t>방향</a:t>
            </a:r>
            <a:r>
              <a:rPr lang="en-US" altLang="ko-KR" sz="2000" dirty="0"/>
              <a:t>)</a:t>
            </a:r>
            <a:r>
              <a:rPr lang="ko-KR" altLang="ko-KR" sz="2000" dirty="0"/>
              <a:t>이 주기적으로 변하는 전류</a:t>
            </a:r>
            <a:endParaRPr lang="en-US" altLang="ko-KR" sz="2000" dirty="0"/>
          </a:p>
          <a:p>
            <a:pPr lvl="1"/>
            <a:r>
              <a:rPr lang="en-US" altLang="ko-KR" sz="2000" dirty="0"/>
              <a:t>1</a:t>
            </a:r>
            <a:r>
              <a:rPr lang="ko-KR" altLang="ko-KR" sz="2000" dirty="0"/>
              <a:t>초 사이에 전류의 극성이 변하는 횟수</a:t>
            </a:r>
            <a:r>
              <a:rPr lang="ko-KR" altLang="en-US" sz="2000" dirty="0"/>
              <a:t>는 주파수이고 단위는</a:t>
            </a:r>
            <a:r>
              <a:rPr lang="en-US" altLang="ko-KR" sz="2000" dirty="0"/>
              <a:t> Hz </a:t>
            </a:r>
          </a:p>
          <a:p>
            <a:endParaRPr lang="en-US" altLang="ko-KR" sz="2400" dirty="0"/>
          </a:p>
          <a:p>
            <a:r>
              <a:rPr lang="en-US" altLang="ko-KR" sz="2400" dirty="0"/>
              <a:t>DC</a:t>
            </a:r>
          </a:p>
          <a:p>
            <a:pPr lvl="1"/>
            <a:r>
              <a:rPr lang="ko-KR" altLang="ko-KR" sz="2000" dirty="0"/>
              <a:t>시간이 지나도 극성이 변하지 않</a:t>
            </a:r>
            <a:r>
              <a:rPr lang="ko-KR" altLang="en-US" sz="2000" dirty="0"/>
              <a:t>음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r>
              <a:rPr lang="ko-KR" altLang="en-US" sz="2400" dirty="0"/>
              <a:t>맥류</a:t>
            </a:r>
            <a:endParaRPr lang="en-US" altLang="ko-KR" sz="2400" dirty="0"/>
          </a:p>
          <a:p>
            <a:pPr lvl="1"/>
            <a:r>
              <a:rPr lang="ko-KR" altLang="ko-KR" sz="2000" dirty="0"/>
              <a:t>시간에 따라 흐르는 극성은 변하지 않지만</a:t>
            </a:r>
            <a:r>
              <a:rPr lang="en-US" altLang="ko-KR" sz="2000" dirty="0"/>
              <a:t>, </a:t>
            </a:r>
            <a:r>
              <a:rPr lang="ko-KR" altLang="ko-KR" sz="2000" dirty="0"/>
              <a:t>크기가 변</a:t>
            </a:r>
            <a:r>
              <a:rPr lang="ko-KR" altLang="en-US" sz="2000" dirty="0"/>
              <a:t>함</a:t>
            </a:r>
            <a:endParaRPr lang="en-US" altLang="ko-KR" sz="2000" dirty="0"/>
          </a:p>
          <a:p>
            <a:pPr lvl="1"/>
            <a:r>
              <a:rPr lang="en-US" altLang="ko-KR" sz="2000" dirty="0"/>
              <a:t>DC</a:t>
            </a:r>
            <a:r>
              <a:rPr lang="ko-KR" altLang="ko-KR" sz="2000" dirty="0"/>
              <a:t>의 일종으로 이를 맥류라</a:t>
            </a:r>
            <a:r>
              <a:rPr lang="ko-KR" altLang="en-US" sz="2000" dirty="0"/>
              <a:t>고 함</a:t>
            </a:r>
            <a:endParaRPr lang="ko-KR" altLang="ko-KR" sz="2000" dirty="0"/>
          </a:p>
          <a:p>
            <a:endParaRPr lang="ko-KR" altLang="ko-KR" sz="2400" dirty="0"/>
          </a:p>
        </p:txBody>
      </p:sp>
      <p:pic>
        <p:nvPicPr>
          <p:cNvPr id="4" name="그림 3" descr="C:\Users\devca\AppData\Local\Temp\SNAGHTML2e3241e9.PNG">
            <a:extLst>
              <a:ext uri="{FF2B5EF4-FFF2-40B4-BE49-F238E27FC236}">
                <a16:creationId xmlns:a16="http://schemas.microsoft.com/office/drawing/2014/main" id="{9CC553B5-E938-46FF-8A7A-B78B8EC50E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24590" y="2178136"/>
            <a:ext cx="2966837" cy="10823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그림 4" descr="C:\Users\devca\AppData\Local\Temp\SNAGHTML2e345131.PNG">
            <a:extLst>
              <a:ext uri="{FF2B5EF4-FFF2-40B4-BE49-F238E27FC236}">
                <a16:creationId xmlns:a16="http://schemas.microsoft.com/office/drawing/2014/main" id="{E8F357F2-FB09-4E66-8D00-AE7200141A0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24590" y="3495152"/>
            <a:ext cx="3082377" cy="10822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그림 5" descr="C:\Users\devca\AppData\Local\Temp\SNAGHTML2e3632e2.PNG">
            <a:extLst>
              <a:ext uri="{FF2B5EF4-FFF2-40B4-BE49-F238E27FC236}">
                <a16:creationId xmlns:a16="http://schemas.microsoft.com/office/drawing/2014/main" id="{70DA037F-B125-4FD0-9283-0078AF3DDF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24590" y="4818353"/>
            <a:ext cx="3059317" cy="10822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990358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</a:t>
            </a:r>
            <a:r>
              <a:rPr lang="ko-KR" altLang="en-US" dirty="0"/>
              <a:t>를 </a:t>
            </a:r>
            <a:r>
              <a:rPr lang="en-US" altLang="ko-KR" dirty="0"/>
              <a:t>DC</a:t>
            </a:r>
            <a:r>
              <a:rPr lang="ko-KR" altLang="en-US" dirty="0"/>
              <a:t>로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가정에 공급되는</a:t>
            </a:r>
            <a:r>
              <a:rPr lang="en-US" altLang="ko-KR" sz="2400" dirty="0"/>
              <a:t> AC</a:t>
            </a:r>
            <a:r>
              <a:rPr lang="ko-KR" altLang="ko-KR" sz="2400" dirty="0"/>
              <a:t>는</a:t>
            </a:r>
            <a:r>
              <a:rPr lang="en-US" altLang="ko-KR" sz="2400" dirty="0"/>
              <a:t> 110V ~ 220V</a:t>
            </a:r>
            <a:r>
              <a:rPr lang="ko-KR" altLang="ko-KR" sz="2400" dirty="0"/>
              <a:t>이며 디바이스의 메인 전원은</a:t>
            </a:r>
            <a:r>
              <a:rPr lang="en-US" altLang="ko-KR" sz="2400" dirty="0"/>
              <a:t> DC 3.3V</a:t>
            </a:r>
            <a:r>
              <a:rPr lang="ko-KR" altLang="ko-KR" sz="2400" dirty="0"/>
              <a:t>나</a:t>
            </a:r>
            <a:r>
              <a:rPr lang="en-US" altLang="ko-KR" sz="2400" dirty="0"/>
              <a:t> 5V </a:t>
            </a:r>
            <a:r>
              <a:rPr lang="ko-KR" altLang="ko-KR" sz="2400" dirty="0"/>
              <a:t>또는</a:t>
            </a:r>
            <a:r>
              <a:rPr lang="en-US" altLang="ko-KR" sz="2400" dirty="0"/>
              <a:t> 12V </a:t>
            </a:r>
            <a:r>
              <a:rPr lang="ko-KR" altLang="ko-KR" sz="2400" dirty="0"/>
              <a:t>를 사용</a:t>
            </a:r>
            <a:r>
              <a:rPr lang="ko-KR" altLang="en-US" sz="2400" dirty="0"/>
              <a:t>해서 </a:t>
            </a:r>
            <a:r>
              <a:rPr lang="en-US" altLang="ko-KR" sz="2400" dirty="0"/>
              <a:t>AC</a:t>
            </a:r>
            <a:r>
              <a:rPr lang="ko-KR" altLang="ko-KR" sz="2400" dirty="0"/>
              <a:t>를</a:t>
            </a:r>
            <a:r>
              <a:rPr lang="en-US" altLang="ko-KR" sz="2400" dirty="0"/>
              <a:t> DC</a:t>
            </a:r>
            <a:r>
              <a:rPr lang="ko-KR" altLang="ko-KR" sz="2400" dirty="0"/>
              <a:t>로 변환해야 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en-US" altLang="ko-KR" sz="2400" dirty="0"/>
              <a:t>AC/DC </a:t>
            </a:r>
            <a:r>
              <a:rPr lang="ko-KR" altLang="ko-KR" sz="2400" dirty="0"/>
              <a:t>컨버터는 감압 트랜스</a:t>
            </a:r>
            <a:r>
              <a:rPr lang="ko-KR" altLang="en-US" sz="2400" dirty="0"/>
              <a:t>로</a:t>
            </a:r>
            <a:r>
              <a:rPr lang="en-US" altLang="ko-KR" sz="2400" dirty="0"/>
              <a:t> AC </a:t>
            </a:r>
            <a:r>
              <a:rPr lang="ko-KR" altLang="ko-KR" sz="2400" dirty="0"/>
              <a:t>전원의 전압을 </a:t>
            </a:r>
            <a:r>
              <a:rPr lang="ko-KR" altLang="en-US" sz="2400" dirty="0"/>
              <a:t>감압</a:t>
            </a:r>
            <a:endParaRPr lang="en-US" altLang="ko-KR" sz="2400" dirty="0"/>
          </a:p>
          <a:p>
            <a:r>
              <a:rPr lang="ko-KR" altLang="ko-KR" sz="2400" dirty="0"/>
              <a:t>낮아진</a:t>
            </a:r>
            <a:r>
              <a:rPr lang="en-US" altLang="ko-KR" sz="2400" dirty="0"/>
              <a:t> AC </a:t>
            </a:r>
            <a:r>
              <a:rPr lang="ko-KR" altLang="en-US" sz="2400" dirty="0"/>
              <a:t>전원</a:t>
            </a:r>
            <a:r>
              <a:rPr lang="ko-KR" altLang="ko-KR" sz="2400" dirty="0"/>
              <a:t>을 정류회로로 보내</a:t>
            </a:r>
            <a:r>
              <a:rPr lang="en-US" altLang="ko-KR" sz="2400" dirty="0"/>
              <a:t> DC</a:t>
            </a:r>
            <a:r>
              <a:rPr lang="ko-KR" altLang="en-US" sz="2400" dirty="0"/>
              <a:t>인 맥류로 변환</a:t>
            </a:r>
            <a:endParaRPr lang="en-US" altLang="ko-KR" sz="2400" dirty="0"/>
          </a:p>
          <a:p>
            <a:r>
              <a:rPr lang="ko-KR" altLang="en-US" sz="2400" dirty="0"/>
              <a:t>맥류를 </a:t>
            </a:r>
            <a:r>
              <a:rPr lang="ko-KR" altLang="ko-KR" sz="2400" dirty="0" err="1"/>
              <a:t>평활</a:t>
            </a:r>
            <a:r>
              <a:rPr lang="ko-KR" altLang="ko-KR" sz="2400" dirty="0"/>
              <a:t> 회로의 일종인 </a:t>
            </a:r>
            <a:r>
              <a:rPr lang="ko-KR" altLang="ko-KR" sz="2400" dirty="0" err="1"/>
              <a:t>브릿지</a:t>
            </a:r>
            <a:r>
              <a:rPr lang="ko-KR" altLang="ko-KR" sz="2400" dirty="0"/>
              <a:t> 정류회로 일정 레벨의</a:t>
            </a:r>
            <a:r>
              <a:rPr lang="en-US" altLang="ko-KR" sz="2400" dirty="0"/>
              <a:t> DC</a:t>
            </a:r>
            <a:r>
              <a:rPr lang="ko-KR" altLang="ko-KR" sz="2400" dirty="0"/>
              <a:t>로 변환</a:t>
            </a:r>
            <a:endParaRPr lang="en-US" altLang="ko-KR" sz="2400" dirty="0"/>
          </a:p>
          <a:p>
            <a:r>
              <a:rPr lang="ko-KR" altLang="ko-KR" sz="2400" dirty="0"/>
              <a:t>완전한</a:t>
            </a:r>
            <a:r>
              <a:rPr lang="en-US" altLang="ko-KR" sz="2400" dirty="0"/>
              <a:t> DC</a:t>
            </a:r>
            <a:r>
              <a:rPr lang="ko-KR" altLang="ko-KR" sz="2400" dirty="0"/>
              <a:t>가 아니므로</a:t>
            </a:r>
            <a:r>
              <a:rPr lang="en-US" altLang="ko-KR" sz="2400" dirty="0"/>
              <a:t>(</a:t>
            </a:r>
            <a:r>
              <a:rPr lang="ko-KR" altLang="ko-KR" sz="2400" dirty="0"/>
              <a:t>리플 전압</a:t>
            </a:r>
            <a:r>
              <a:rPr lang="en-US" altLang="ko-KR" sz="2400" dirty="0"/>
              <a:t>) </a:t>
            </a:r>
            <a:r>
              <a:rPr lang="ko-KR" altLang="ko-KR" sz="2400" dirty="0"/>
              <a:t>다이오드나 트랜지스터</a:t>
            </a:r>
            <a:r>
              <a:rPr lang="en-US" altLang="ko-KR" sz="2400" dirty="0"/>
              <a:t>, </a:t>
            </a:r>
            <a:r>
              <a:rPr lang="ko-KR" altLang="ko-KR" sz="2400" dirty="0"/>
              <a:t>콘덴서 등으로 구성된 </a:t>
            </a:r>
            <a:r>
              <a:rPr lang="ko-KR" altLang="ko-KR" sz="2400" dirty="0" err="1"/>
              <a:t>정전압</a:t>
            </a:r>
            <a:r>
              <a:rPr lang="ko-KR" altLang="ko-KR" sz="2400" dirty="0"/>
              <a:t> 회로를 한 번 더 거쳐 안정적인</a:t>
            </a:r>
            <a:r>
              <a:rPr lang="en-US" altLang="ko-KR" sz="2400" dirty="0"/>
              <a:t> DC</a:t>
            </a:r>
            <a:r>
              <a:rPr lang="ko-KR" altLang="en-US" sz="2400" dirty="0"/>
              <a:t>로 변환</a:t>
            </a:r>
            <a:endParaRPr lang="ko-KR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230605-3ECC-4259-A518-A39E2287DCA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737" y="4757534"/>
            <a:ext cx="7512527" cy="198294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4277016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를 </a:t>
            </a:r>
            <a:r>
              <a:rPr lang="en-US" altLang="ko-KR" dirty="0"/>
              <a:t>DC</a:t>
            </a:r>
            <a:r>
              <a:rPr lang="ko-KR" altLang="en-US" dirty="0"/>
              <a:t>로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불안정한</a:t>
            </a:r>
            <a:r>
              <a:rPr lang="ko-KR" altLang="ko-KR" sz="2400" dirty="0"/>
              <a:t> 전압은 부품의 오동작 및 열화현상으로 인한 고장 원인이 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DC/DC </a:t>
            </a:r>
            <a:r>
              <a:rPr lang="ko-KR" altLang="ko-KR" sz="2400" dirty="0"/>
              <a:t>컨버터를 이용해 각 부품</a:t>
            </a:r>
            <a:r>
              <a:rPr lang="ko-KR" altLang="en-US" sz="2400" dirty="0"/>
              <a:t>에</a:t>
            </a:r>
            <a:r>
              <a:rPr lang="ko-KR" altLang="ko-KR" sz="2400" dirty="0"/>
              <a:t> 안정화된 전압을 공급</a:t>
            </a:r>
            <a:r>
              <a:rPr lang="ko-KR" altLang="en-US" sz="2400" dirty="0"/>
              <a:t>해야 함</a:t>
            </a:r>
            <a:endParaRPr lang="ko-KR" altLang="ko-KR" sz="2400" dirty="0"/>
          </a:p>
          <a:p>
            <a:pPr>
              <a:lnSpc>
                <a:spcPct val="100000"/>
              </a:lnSpc>
            </a:pPr>
            <a:r>
              <a:rPr lang="ko-KR" altLang="ko-KR" sz="2400" dirty="0"/>
              <a:t>용도에 따른 전원 장치의 구분</a:t>
            </a:r>
          </a:p>
          <a:p>
            <a:pPr lvl="1">
              <a:lnSpc>
                <a:spcPct val="100000"/>
              </a:lnSpc>
            </a:pPr>
            <a:r>
              <a:rPr lang="ko-KR" altLang="ko-KR" sz="2200" dirty="0"/>
              <a:t>전압을 낮추는 전원 장치</a:t>
            </a:r>
            <a:endParaRPr lang="en-US" altLang="ko-KR" sz="2200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강압 컨버터</a:t>
            </a:r>
            <a:r>
              <a:rPr lang="en-US" altLang="ko-KR" dirty="0"/>
              <a:t>, </a:t>
            </a:r>
            <a:r>
              <a:rPr lang="ko-KR" altLang="ko-KR" dirty="0"/>
              <a:t>벅</a:t>
            </a:r>
            <a:r>
              <a:rPr lang="en-US" altLang="ko-KR" dirty="0"/>
              <a:t> </a:t>
            </a:r>
            <a:r>
              <a:rPr lang="ko-KR" altLang="ko-KR" dirty="0"/>
              <a:t>컨버터</a:t>
            </a:r>
            <a:r>
              <a:rPr lang="en-US" altLang="ko-KR" dirty="0"/>
              <a:t>, </a:t>
            </a:r>
            <a:r>
              <a:rPr lang="ko-KR" altLang="ko-KR" dirty="0"/>
              <a:t>스텝</a:t>
            </a:r>
            <a:r>
              <a:rPr lang="en-US" altLang="ko-KR" dirty="0"/>
              <a:t>-</a:t>
            </a:r>
            <a:r>
              <a:rPr lang="ko-KR" altLang="ko-KR" dirty="0"/>
              <a:t>다운</a:t>
            </a:r>
            <a:r>
              <a:rPr lang="en-US" altLang="ko-KR" dirty="0"/>
              <a:t> </a:t>
            </a:r>
            <a:r>
              <a:rPr lang="ko-KR" altLang="ko-KR" dirty="0"/>
              <a:t>컨버터</a:t>
            </a:r>
          </a:p>
          <a:p>
            <a:pPr lvl="1">
              <a:lnSpc>
                <a:spcPct val="100000"/>
              </a:lnSpc>
            </a:pPr>
            <a:r>
              <a:rPr lang="ko-KR" altLang="ko-KR" sz="2200" dirty="0"/>
              <a:t>전압을 높이는 전원 장치</a:t>
            </a:r>
            <a:endParaRPr lang="en-US" altLang="ko-KR" sz="2200" dirty="0"/>
          </a:p>
          <a:p>
            <a:pPr lvl="2">
              <a:lnSpc>
                <a:spcPct val="100000"/>
              </a:lnSpc>
            </a:pPr>
            <a:r>
              <a:rPr lang="ko-KR" altLang="ko-KR" dirty="0" err="1"/>
              <a:t>승압</a:t>
            </a:r>
            <a:r>
              <a:rPr lang="ko-KR" altLang="ko-KR" dirty="0"/>
              <a:t> 컨버터</a:t>
            </a:r>
            <a:r>
              <a:rPr lang="en-US" altLang="ko-KR" dirty="0"/>
              <a:t>, </a:t>
            </a:r>
            <a:r>
              <a:rPr lang="ko-KR" altLang="ko-KR" dirty="0" err="1"/>
              <a:t>부스트</a:t>
            </a:r>
            <a:r>
              <a:rPr lang="en-US" altLang="ko-KR" dirty="0"/>
              <a:t> </a:t>
            </a:r>
            <a:r>
              <a:rPr lang="ko-KR" altLang="ko-KR" dirty="0"/>
              <a:t>컨버터</a:t>
            </a:r>
            <a:r>
              <a:rPr lang="en-US" altLang="ko-KR" dirty="0"/>
              <a:t>, </a:t>
            </a:r>
            <a:r>
              <a:rPr lang="ko-KR" altLang="ko-KR" dirty="0" err="1"/>
              <a:t>스탭</a:t>
            </a:r>
            <a:r>
              <a:rPr lang="en-US" altLang="ko-KR" dirty="0"/>
              <a:t>-</a:t>
            </a:r>
            <a:r>
              <a:rPr lang="ko-KR" altLang="ko-KR" dirty="0"/>
              <a:t>업</a:t>
            </a:r>
            <a:r>
              <a:rPr lang="en-US" altLang="ko-KR" dirty="0"/>
              <a:t> </a:t>
            </a:r>
            <a:r>
              <a:rPr lang="ko-KR" altLang="ko-KR" dirty="0"/>
              <a:t>컨버터</a:t>
            </a:r>
          </a:p>
          <a:p>
            <a:pPr lvl="1">
              <a:lnSpc>
                <a:spcPct val="100000"/>
              </a:lnSpc>
            </a:pPr>
            <a:r>
              <a:rPr lang="ko-KR" altLang="ko-KR" sz="2200" dirty="0"/>
              <a:t>전압을 높이거나 낮추는 전원 장치</a:t>
            </a:r>
            <a:endParaRPr lang="en-US" altLang="ko-KR" sz="2200" dirty="0"/>
          </a:p>
          <a:p>
            <a:pPr lvl="2">
              <a:lnSpc>
                <a:spcPct val="100000"/>
              </a:lnSpc>
            </a:pPr>
            <a:r>
              <a:rPr lang="ko-KR" altLang="ko-KR" dirty="0" err="1"/>
              <a:t>승압</a:t>
            </a:r>
            <a:r>
              <a:rPr lang="en-US" altLang="ko-KR" dirty="0"/>
              <a:t>-</a:t>
            </a:r>
            <a:r>
              <a:rPr lang="ko-KR" altLang="ko-KR" dirty="0"/>
              <a:t>강압 컨버터</a:t>
            </a:r>
            <a:r>
              <a:rPr lang="en-US" altLang="ko-KR" dirty="0"/>
              <a:t>, </a:t>
            </a:r>
            <a:r>
              <a:rPr lang="ko-KR" altLang="ko-KR" dirty="0"/>
              <a:t>벅</a:t>
            </a:r>
            <a:r>
              <a:rPr lang="en-US" altLang="ko-KR" dirty="0"/>
              <a:t>-</a:t>
            </a:r>
            <a:r>
              <a:rPr lang="ko-KR" altLang="ko-KR" dirty="0" err="1"/>
              <a:t>부스트</a:t>
            </a:r>
            <a:r>
              <a:rPr lang="en-US" altLang="ko-KR" dirty="0"/>
              <a:t> </a:t>
            </a:r>
            <a:r>
              <a:rPr lang="ko-KR" altLang="ko-KR" dirty="0"/>
              <a:t>컨버터</a:t>
            </a:r>
          </a:p>
          <a:p>
            <a:pPr lvl="1">
              <a:lnSpc>
                <a:spcPct val="100000"/>
              </a:lnSpc>
            </a:pPr>
            <a:r>
              <a:rPr lang="ko-KR" altLang="ko-KR" sz="2200" dirty="0"/>
              <a:t>부전압을 생성하는 전원 장치</a:t>
            </a:r>
            <a:endParaRPr lang="en-US" altLang="ko-KR" sz="2200" dirty="0"/>
          </a:p>
          <a:p>
            <a:pPr lvl="2">
              <a:lnSpc>
                <a:spcPct val="100000"/>
              </a:lnSpc>
            </a:pPr>
            <a:r>
              <a:rPr lang="ko-KR" altLang="ko-KR" dirty="0" err="1"/>
              <a:t>부전압</a:t>
            </a:r>
            <a:r>
              <a:rPr lang="ko-KR" altLang="ko-KR" dirty="0"/>
              <a:t> 컨버터</a:t>
            </a:r>
            <a:r>
              <a:rPr lang="en-US" altLang="ko-KR" dirty="0"/>
              <a:t>, </a:t>
            </a:r>
            <a:r>
              <a:rPr lang="ko-KR" altLang="ko-KR" dirty="0"/>
              <a:t>반전</a:t>
            </a:r>
            <a:r>
              <a:rPr lang="en-US" altLang="ko-KR" dirty="0"/>
              <a:t> </a:t>
            </a:r>
            <a:r>
              <a:rPr lang="ko-KR" altLang="ko-KR" dirty="0"/>
              <a:t>컨버터</a:t>
            </a:r>
          </a:p>
        </p:txBody>
      </p:sp>
    </p:spTree>
    <p:extLst>
      <p:ext uri="{BB962C8B-B14F-4D97-AF65-F5344CB8AC3E}">
        <p14:creationId xmlns:p14="http://schemas.microsoft.com/office/powerpoint/2010/main" val="2181822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리니어</a:t>
            </a:r>
            <a:r>
              <a:rPr lang="en-US" altLang="ko-KR" dirty="0"/>
              <a:t>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입력과 출력 사이 제어 소자인 트랜지스터가 직렬로 배치</a:t>
            </a:r>
            <a:r>
              <a:rPr lang="ko-KR" altLang="en-US" sz="2400" dirty="0"/>
              <a:t>되어 있음</a:t>
            </a:r>
            <a:endParaRPr lang="en-US" altLang="ko-KR" sz="2400" dirty="0"/>
          </a:p>
          <a:p>
            <a:r>
              <a:rPr lang="ko-KR" altLang="ko-KR" sz="2400" dirty="0"/>
              <a:t>입력과 출력이 선형적</a:t>
            </a:r>
            <a:endParaRPr lang="en-US" altLang="ko-KR" sz="2400" dirty="0"/>
          </a:p>
          <a:p>
            <a:r>
              <a:rPr lang="ko-KR" altLang="ko-KR" sz="2400" dirty="0"/>
              <a:t>내부 전압 강하에 대비해 입력 전압은 출력 전압보다</a:t>
            </a:r>
            <a:r>
              <a:rPr lang="en-US" altLang="ko-KR" sz="2400" dirty="0"/>
              <a:t> 1 ~ 2V </a:t>
            </a:r>
            <a:r>
              <a:rPr lang="ko-KR" altLang="ko-KR" sz="2400" dirty="0"/>
              <a:t>높아야 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ko-KR" altLang="ko-KR" sz="2400" dirty="0"/>
              <a:t>기본적으로</a:t>
            </a:r>
            <a:r>
              <a:rPr lang="en-US" altLang="ko-KR" sz="2400" dirty="0"/>
              <a:t> V</a:t>
            </a:r>
            <a:r>
              <a:rPr lang="en-US" altLang="ko-KR" sz="2400" baseline="-25000" dirty="0"/>
              <a:t>IN</a:t>
            </a:r>
            <a:r>
              <a:rPr lang="en-US" altLang="ko-KR" sz="2400" dirty="0"/>
              <a:t>(</a:t>
            </a:r>
            <a:r>
              <a:rPr lang="ko-KR" altLang="ko-KR" sz="2400" dirty="0"/>
              <a:t>입력</a:t>
            </a:r>
            <a:r>
              <a:rPr lang="en-US" altLang="ko-KR" sz="2400" dirty="0"/>
              <a:t>), V</a:t>
            </a:r>
            <a:r>
              <a:rPr lang="en-US" altLang="ko-KR" sz="2400" baseline="-25000" dirty="0"/>
              <a:t>OUT</a:t>
            </a:r>
            <a:r>
              <a:rPr lang="en-US" altLang="ko-KR" sz="2400" dirty="0"/>
              <a:t>(</a:t>
            </a:r>
            <a:r>
              <a:rPr lang="ko-KR" altLang="ko-KR" sz="2400" dirty="0"/>
              <a:t>출력</a:t>
            </a:r>
            <a:r>
              <a:rPr lang="en-US" altLang="ko-KR" sz="2400" dirty="0"/>
              <a:t>), GND(</a:t>
            </a:r>
            <a:r>
              <a:rPr lang="ko-KR" altLang="ko-KR" sz="2400" dirty="0"/>
              <a:t>접지</a:t>
            </a:r>
            <a:r>
              <a:rPr lang="en-US" altLang="ko-KR" sz="2400" dirty="0"/>
              <a:t>)</a:t>
            </a:r>
            <a:r>
              <a:rPr lang="ko-KR" altLang="ko-KR" sz="2400" dirty="0"/>
              <a:t>의</a:t>
            </a:r>
            <a:r>
              <a:rPr lang="en-US" altLang="ko-KR" sz="2400" dirty="0"/>
              <a:t> 3</a:t>
            </a:r>
            <a:r>
              <a:rPr lang="ko-KR" altLang="ko-KR" sz="2400" dirty="0"/>
              <a:t>단자로 구성</a:t>
            </a:r>
            <a:endParaRPr lang="en-US" altLang="ko-KR" sz="2400" dirty="0"/>
          </a:p>
          <a:p>
            <a:r>
              <a:rPr lang="ko-KR" altLang="ko-KR" sz="2400" dirty="0"/>
              <a:t>출력이 가변이면 출력 전압을 되돌리는 되먹임 단자가 추가</a:t>
            </a:r>
            <a:r>
              <a:rPr lang="ko-KR" altLang="en-US" sz="2400" dirty="0"/>
              <a:t>됨</a:t>
            </a:r>
            <a:endParaRPr lang="en-US" altLang="ko-KR" sz="2400" dirty="0"/>
          </a:p>
          <a:p>
            <a:r>
              <a:rPr lang="ko-KR" altLang="ko-KR" sz="2400" dirty="0"/>
              <a:t>반대로 전압 고정 타입은 전압 가변 타입의 외부 저항을 내장한 것으로 </a:t>
            </a:r>
            <a:br>
              <a:rPr lang="en-US" altLang="ko-KR" sz="2400" dirty="0"/>
            </a:br>
            <a:r>
              <a:rPr lang="ko-KR" altLang="ko-KR" sz="2400" dirty="0"/>
              <a:t>오차 검출용 오류 증폭기와 저항기 및 출력 트랜지스터로 구성</a:t>
            </a:r>
            <a:r>
              <a:rPr lang="ko-KR" altLang="en-US" sz="2400" dirty="0"/>
              <a:t>됨</a:t>
            </a:r>
            <a:endParaRPr lang="ko-KR" altLang="ko-KR" sz="2400" dirty="0"/>
          </a:p>
          <a:p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3FB95-A317-4823-9BE0-32488915F6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556" y="4879860"/>
            <a:ext cx="3578081" cy="1836881"/>
          </a:xfrm>
          <a:prstGeom prst="rect">
            <a:avLst/>
          </a:prstGeom>
          <a:ln cap="flat"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C1562E-024F-4552-97CD-1F65712C66C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6364" y="4879860"/>
            <a:ext cx="2549236" cy="191057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004321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리니어</a:t>
            </a:r>
            <a:r>
              <a:rPr lang="en-US" altLang="ko-KR" dirty="0"/>
              <a:t>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Autofit/>
              </a:bodyPr>
              <a:lstStyle/>
              <a:p>
                <a:r>
                  <a:rPr lang="ko-KR" altLang="ko-KR" sz="2000" dirty="0"/>
                  <a:t>동작은 반전 증폭 회로와 동일</a:t>
                </a:r>
                <a:r>
                  <a:rPr lang="ko-KR" altLang="en-US" sz="2000" dirty="0"/>
                  <a:t>함</a:t>
                </a:r>
                <a:endParaRPr lang="en-US" altLang="ko-KR" sz="2000" dirty="0"/>
              </a:p>
              <a:p>
                <a:r>
                  <a:rPr lang="en-US" altLang="ko-KR" sz="2000" dirty="0"/>
                  <a:t>2</a:t>
                </a:r>
                <a:r>
                  <a:rPr lang="ko-KR" altLang="ko-KR" sz="2000" dirty="0"/>
                  <a:t>개의 저항비로 출력 전압이 결정</a:t>
                </a:r>
                <a:endParaRPr lang="en-US" altLang="ko-KR" sz="2000" dirty="0"/>
              </a:p>
              <a:p>
                <a:r>
                  <a:rPr lang="ko-KR" altLang="ko-KR" sz="2000" dirty="0"/>
                  <a:t>출력 트랜지스터는</a:t>
                </a:r>
                <a:r>
                  <a:rPr lang="en-US" altLang="ko-KR" sz="2000" dirty="0"/>
                  <a:t> MOSFET</a:t>
                </a:r>
                <a:r>
                  <a:rPr lang="ko-KR" altLang="ko-KR" sz="2000" dirty="0"/>
                  <a:t>을 사용하지만</a:t>
                </a:r>
                <a:r>
                  <a:rPr lang="en-US" altLang="ko-KR" sz="2000" dirty="0"/>
                  <a:t>, </a:t>
                </a:r>
                <a:r>
                  <a:rPr lang="ko-KR" altLang="ko-KR" sz="2000" dirty="0" err="1"/>
                  <a:t>바이폴라</a:t>
                </a:r>
                <a:r>
                  <a:rPr lang="ko-KR" altLang="ko-KR" sz="2000" dirty="0"/>
                  <a:t> 트랜지스터를 사용하</a:t>
                </a:r>
                <a:r>
                  <a:rPr lang="ko-KR" altLang="en-US" sz="2000" dirty="0"/>
                  <a:t>기도 함</a:t>
                </a:r>
                <a:endParaRPr lang="en-US" altLang="ko-KR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Vout</m:t>
                    </m:r>
                    <m:r>
                      <a:rPr lang="en-US" altLang="ko-KR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Vre</m:t>
                    </m:r>
                  </m:oMath>
                </a14:m>
                <a:r>
                  <a:rPr lang="en-US" altLang="ko-KR" sz="2000" dirty="0"/>
                  <a:t>f</a:t>
                </a:r>
              </a:p>
              <a:p>
                <a:r>
                  <a:rPr lang="ko-KR" altLang="ko-KR" sz="2000" dirty="0"/>
                  <a:t>입출력 전위치가 드롭</a:t>
                </a:r>
                <a:r>
                  <a:rPr lang="en-US" altLang="ko-KR" sz="2000" dirty="0"/>
                  <a:t> </a:t>
                </a:r>
                <a:r>
                  <a:rPr lang="ko-KR" altLang="ko-KR" sz="2000" dirty="0"/>
                  <a:t>아웃 전압 이하이면 출력 전압이 불안정해</a:t>
                </a:r>
                <a:r>
                  <a:rPr lang="ko-KR" altLang="en-US" sz="2000" dirty="0"/>
                  <a:t>짐</a:t>
                </a:r>
                <a:endParaRPr lang="en-US" altLang="ko-KR" sz="2000" dirty="0"/>
              </a:p>
              <a:p>
                <a:r>
                  <a:rPr lang="ko-KR" altLang="ko-KR" sz="2000" dirty="0"/>
                  <a:t>동작하는데 필요한 최저 입력 전압</a:t>
                </a:r>
                <a:r>
                  <a:rPr lang="ko-KR" altLang="en-US" sz="2000" dirty="0"/>
                  <a:t>은 </a:t>
                </a:r>
                <a:r>
                  <a:rPr lang="en-US" altLang="ko-KR" sz="2000" dirty="0"/>
                  <a:t>V</a:t>
                </a:r>
                <a:r>
                  <a:rPr lang="en-US" altLang="ko-KR" sz="2000" baseline="-25000" dirty="0"/>
                  <a:t>OUT</a:t>
                </a:r>
                <a:r>
                  <a:rPr lang="en-US" altLang="ko-KR" sz="2000" dirty="0"/>
                  <a:t> + </a:t>
                </a:r>
                <a:r>
                  <a:rPr lang="ko-KR" altLang="ko-KR" sz="2000" dirty="0"/>
                  <a:t>드롭</a:t>
                </a:r>
                <a:r>
                  <a:rPr lang="en-US" altLang="ko-KR" sz="2000" dirty="0"/>
                  <a:t> </a:t>
                </a:r>
                <a:r>
                  <a:rPr lang="ko-KR" altLang="ko-KR" sz="2000" dirty="0"/>
                  <a:t>아웃 전압</a:t>
                </a:r>
                <a:r>
                  <a:rPr lang="en-US" altLang="ko-KR" sz="2000" dirty="0"/>
                  <a:t> </a:t>
                </a:r>
              </a:p>
              <a:p>
                <a:pPr lvl="0"/>
                <a:r>
                  <a:rPr lang="ko-KR" altLang="ko-KR" sz="2000" dirty="0"/>
                  <a:t>장점</a:t>
                </a:r>
              </a:p>
              <a:p>
                <a:pPr lvl="1"/>
                <a:r>
                  <a:rPr lang="ko-KR" altLang="ko-KR" sz="1600" dirty="0"/>
                  <a:t>간단한 회로</a:t>
                </a:r>
              </a:p>
              <a:p>
                <a:pPr lvl="1"/>
                <a:r>
                  <a:rPr lang="ko-KR" altLang="ko-KR" sz="1600" dirty="0"/>
                  <a:t>적은 외장 부품</a:t>
                </a:r>
              </a:p>
              <a:p>
                <a:pPr lvl="1"/>
                <a:r>
                  <a:rPr lang="ko-KR" altLang="ko-KR" sz="1600" dirty="0"/>
                  <a:t>노이즈 적음</a:t>
                </a:r>
              </a:p>
              <a:p>
                <a:pPr lvl="0"/>
                <a:r>
                  <a:rPr lang="ko-KR" altLang="ko-KR" sz="2000" dirty="0"/>
                  <a:t>단점</a:t>
                </a:r>
              </a:p>
              <a:p>
                <a:pPr lvl="1"/>
                <a:r>
                  <a:rPr lang="ko-KR" altLang="ko-KR" sz="1600" dirty="0"/>
                  <a:t>나쁜 효율</a:t>
                </a:r>
              </a:p>
              <a:p>
                <a:pPr lvl="1"/>
                <a:r>
                  <a:rPr lang="ko-KR" altLang="ko-KR" sz="1600" dirty="0"/>
                  <a:t>큰 발열</a:t>
                </a:r>
              </a:p>
              <a:p>
                <a:pPr lvl="1"/>
                <a:r>
                  <a:rPr lang="ko-KR" altLang="ko-KR" sz="1600" dirty="0"/>
                  <a:t>강압만 대응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522" t="-1279" b="-6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029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LDO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31433"/>
                <a:ext cx="10614891" cy="476144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ko-KR" sz="2400" dirty="0"/>
                  <a:t>낮은 입출력 전위차에서도 동작하는 </a:t>
                </a:r>
                <a:r>
                  <a:rPr lang="ko-KR" altLang="ko-KR" sz="2400" dirty="0" err="1"/>
                  <a:t>리니어</a:t>
                </a:r>
                <a:r>
                  <a:rPr lang="ko-KR" altLang="ko-KR" sz="2400" dirty="0"/>
                  <a:t> </a:t>
                </a:r>
                <a:r>
                  <a:rPr lang="ko-KR" altLang="ko-KR" sz="2400" dirty="0" err="1"/>
                  <a:t>레귤레이터의</a:t>
                </a:r>
                <a:r>
                  <a:rPr lang="ko-KR" altLang="ko-KR" sz="2400" dirty="0"/>
                  <a:t> 일종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sz="2400" dirty="0"/>
                  <a:t>에너지 손실이 적어 발열 억제 설계를 할 수 있</a:t>
                </a:r>
                <a:r>
                  <a:rPr lang="ko-KR" altLang="en-US" sz="2400" dirty="0"/>
                  <a:t>음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sz="2400" dirty="0"/>
                  <a:t>표준 타입의 </a:t>
                </a:r>
                <a:r>
                  <a:rPr lang="ko-KR" altLang="ko-KR" sz="2400" dirty="0" err="1"/>
                  <a:t>레귤레이터</a:t>
                </a:r>
                <a:r>
                  <a:rPr lang="en-US" altLang="ko-KR" sz="2400" dirty="0"/>
                  <a:t> </a:t>
                </a:r>
                <a:r>
                  <a:rPr lang="ko-KR" altLang="ko-KR" sz="2400" dirty="0"/>
                  <a:t>보다 낮은 동작 전압을 사용할 수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있음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은 파워 트랜지스터로 사용된</a:t>
                </a:r>
                <a:r>
                  <a:rPr lang="en-US" altLang="ko-KR" sz="2400" dirty="0"/>
                  <a:t> PMOS</a:t>
                </a:r>
                <a:r>
                  <a:rPr lang="ko-KR" altLang="ko-KR" sz="2400" dirty="0"/>
                  <a:t>에 의해서 전압 강하되어 출력</a:t>
                </a:r>
                <a:r>
                  <a:rPr lang="ko-KR" altLang="en-US" sz="2400" dirty="0"/>
                  <a:t>됨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2400" dirty="0"/>
                  <a:t>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의 일부는</a:t>
                </a:r>
                <a:r>
                  <a:rPr lang="en-US" altLang="ko-KR" sz="2400" dirty="0"/>
                  <a:t> R1</a:t>
                </a:r>
                <a:r>
                  <a:rPr lang="ko-KR" altLang="ko-KR" sz="2400" dirty="0"/>
                  <a:t>과</a:t>
                </a:r>
                <a:r>
                  <a:rPr lang="en-US" altLang="ko-KR" sz="2400" dirty="0"/>
                  <a:t> R2</a:t>
                </a:r>
                <a:r>
                  <a:rPr lang="ko-KR" altLang="ko-KR" sz="2400" dirty="0"/>
                  <a:t>의 전압분배에 의해 오류 증폭기로 되돌아 들어가고</a:t>
                </a:r>
                <a:r>
                  <a:rPr lang="en-US" altLang="ko-KR" sz="2400" dirty="0"/>
                  <a:t>(V</a:t>
                </a:r>
                <a:r>
                  <a:rPr lang="en-US" altLang="ko-KR" sz="2400" baseline="-25000" dirty="0"/>
                  <a:t>FB</a:t>
                </a:r>
                <a:r>
                  <a:rPr lang="en-US" altLang="ko-KR" sz="2400" dirty="0"/>
                  <a:t>), </a:t>
                </a:r>
                <a:r>
                  <a:rPr lang="ko-KR" altLang="ko-KR" sz="2400" dirty="0"/>
                  <a:t>이를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REF</a:t>
                </a:r>
                <a:r>
                  <a:rPr lang="ko-KR" altLang="ko-KR" sz="2400" dirty="0"/>
                  <a:t>와 비교해 그 차이만큼 증폭된 신호를 출력</a:t>
                </a:r>
                <a:r>
                  <a:rPr lang="ko-KR" altLang="en-US" sz="2400" dirty="0"/>
                  <a:t>함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2400" dirty="0"/>
                  <a:t>이 </a:t>
                </a:r>
                <a:r>
                  <a:rPr lang="ko-KR" altLang="ko-KR" sz="2400" dirty="0"/>
                  <a:t>출력 신호가 다시 파워 트랜지스터를 제어하여 출력 전압을 일정하게 만들며 콘덴서는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을 일정하게 유지</a:t>
                </a:r>
                <a:r>
                  <a:rPr lang="ko-KR" altLang="en-US" sz="2400" dirty="0"/>
                  <a:t>함</a:t>
                </a:r>
                <a:endParaRPr lang="en-US" altLang="ko-KR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Vout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=(1+ 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2400">
                        <a:latin typeface="Cambria Math" panose="02040503050406030204" pitchFamily="18" charset="0"/>
                      </a:rPr>
                      <m:t>)  </m:t>
                    </m:r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Vre</m:t>
                    </m:r>
                  </m:oMath>
                </a14:m>
                <a:r>
                  <a:rPr lang="en-US" altLang="ko-KR" sz="2400" dirty="0"/>
                  <a:t>f</a:t>
                </a:r>
                <a:endParaRPr lang="ko-KR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31433"/>
                <a:ext cx="10614891" cy="4761442"/>
              </a:xfrm>
              <a:blipFill>
                <a:blip r:embed="rId2"/>
                <a:stretch>
                  <a:fillRect l="-746" t="-1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371BDC5-F9CF-49DE-8942-388C08BEFD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4728" y="5020021"/>
            <a:ext cx="2964036" cy="175523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350037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스위칭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Autofit/>
          </a:bodyPr>
          <a:lstStyle/>
          <a:p>
            <a:r>
              <a:rPr lang="ko-KR" altLang="ko-KR" sz="2000" dirty="0"/>
              <a:t>출력 전압이 필요한 전압이 될 때까지 전력용 스위치 소자를 켜서 전력을 공급</a:t>
            </a:r>
            <a:endParaRPr lang="en-US" altLang="ko-KR" sz="2000" dirty="0"/>
          </a:p>
          <a:p>
            <a:r>
              <a:rPr lang="ko-KR" altLang="ko-KR" sz="2000" dirty="0"/>
              <a:t>출력 전압이 규정치에 도달하면 다시 끄는 동작을 고속으로 반복</a:t>
            </a:r>
            <a:endParaRPr lang="en-US" altLang="ko-KR" sz="2000" dirty="0"/>
          </a:p>
          <a:p>
            <a:r>
              <a:rPr lang="ko-KR" altLang="en-US" sz="2000" dirty="0"/>
              <a:t>스위치 소자가 </a:t>
            </a:r>
            <a:r>
              <a:rPr lang="ko-KR" altLang="ko-KR" sz="2000" dirty="0"/>
              <a:t>꺼</a:t>
            </a:r>
            <a:r>
              <a:rPr lang="ko-KR" altLang="en-US" sz="2000" dirty="0"/>
              <a:t>지는</a:t>
            </a:r>
            <a:r>
              <a:rPr lang="ko-KR" altLang="ko-KR" sz="2000" dirty="0"/>
              <a:t> 동안은 전력을 소비하지 않</a:t>
            </a:r>
            <a:r>
              <a:rPr lang="ko-KR" altLang="en-US" sz="2000" dirty="0"/>
              <a:t>으므로 </a:t>
            </a:r>
            <a:r>
              <a:rPr lang="ko-KR" altLang="ko-KR" sz="2000" dirty="0"/>
              <a:t>효율이 우수하고 발열이 적</a:t>
            </a:r>
            <a:r>
              <a:rPr lang="ko-KR" altLang="en-US" sz="2000" dirty="0"/>
              <a:t>음</a:t>
            </a:r>
            <a:endParaRPr lang="en-US" altLang="ko-KR" sz="2000" dirty="0"/>
          </a:p>
          <a:p>
            <a:r>
              <a:rPr lang="ko-KR" altLang="en-US" sz="2000" dirty="0"/>
              <a:t>스위</a:t>
            </a:r>
            <a:r>
              <a:rPr lang="ko-KR" altLang="ko-KR" sz="2000" dirty="0"/>
              <a:t>칭 부분과 다이오드</a:t>
            </a:r>
            <a:r>
              <a:rPr lang="en-US" altLang="ko-KR" sz="2000" dirty="0"/>
              <a:t>, </a:t>
            </a:r>
            <a:r>
              <a:rPr lang="ko-KR" altLang="ko-KR" sz="2000" dirty="0"/>
              <a:t>인덕터</a:t>
            </a:r>
            <a:r>
              <a:rPr lang="en-US" altLang="ko-KR" sz="2000" dirty="0"/>
              <a:t>, </a:t>
            </a:r>
            <a:r>
              <a:rPr lang="ko-KR" altLang="ko-KR" sz="2000" dirty="0"/>
              <a:t>콘덴서로 구성</a:t>
            </a:r>
            <a:endParaRPr lang="en-US" altLang="ko-KR" sz="2000" dirty="0"/>
          </a:p>
          <a:p>
            <a:r>
              <a:rPr lang="ko-KR" altLang="ko-KR" sz="2000" dirty="0"/>
              <a:t>스위칭 부분은 주로 타이머와</a:t>
            </a:r>
            <a:r>
              <a:rPr lang="en-US" altLang="ko-KR" sz="2000" dirty="0"/>
              <a:t> PNP </a:t>
            </a:r>
            <a:r>
              <a:rPr lang="ko-KR" altLang="ko-KR" sz="2000" dirty="0"/>
              <a:t>타입 트랜지스터를 조합해 구성</a:t>
            </a:r>
            <a:endParaRPr lang="en-US" altLang="ko-KR" sz="2000" dirty="0"/>
          </a:p>
          <a:p>
            <a:r>
              <a:rPr lang="ko-KR" altLang="ko-KR" sz="2000" dirty="0"/>
              <a:t>콘덴서는 인덕터와 결합해 </a:t>
            </a:r>
            <a:r>
              <a:rPr lang="ko-KR" altLang="ko-KR" sz="2000" dirty="0" err="1"/>
              <a:t>저역</a:t>
            </a:r>
            <a:r>
              <a:rPr lang="en-US" altLang="ko-KR" sz="2000" dirty="0"/>
              <a:t> </a:t>
            </a:r>
            <a:r>
              <a:rPr lang="ko-KR" altLang="ko-KR" sz="2000" dirty="0"/>
              <a:t>통과</a:t>
            </a:r>
            <a:r>
              <a:rPr lang="en-US" altLang="ko-KR" sz="2000" dirty="0"/>
              <a:t> </a:t>
            </a:r>
            <a:r>
              <a:rPr lang="ko-KR" altLang="ko-KR" sz="2000" dirty="0"/>
              <a:t>필터로 동작하며 리플 전압을 줄</a:t>
            </a:r>
            <a:r>
              <a:rPr lang="ko-KR" altLang="en-US" sz="2000" dirty="0"/>
              <a:t>임</a:t>
            </a:r>
            <a:endParaRPr lang="en-US" altLang="ko-KR" sz="2000" dirty="0"/>
          </a:p>
          <a:p>
            <a:r>
              <a:rPr lang="ko-KR" altLang="ko-KR" sz="2000" dirty="0"/>
              <a:t>장점</a:t>
            </a:r>
          </a:p>
          <a:p>
            <a:pPr lvl="1"/>
            <a:r>
              <a:rPr lang="ko-KR" altLang="ko-KR" sz="1400" dirty="0"/>
              <a:t>우수한 효율</a:t>
            </a:r>
          </a:p>
          <a:p>
            <a:pPr lvl="1"/>
            <a:r>
              <a:rPr lang="ko-KR" altLang="ko-KR" sz="1400" dirty="0"/>
              <a:t>적은 발열</a:t>
            </a:r>
          </a:p>
          <a:p>
            <a:pPr lvl="1"/>
            <a:r>
              <a:rPr lang="ko-KR" altLang="ko-KR" sz="1400" dirty="0" err="1"/>
              <a:t>승압</a:t>
            </a:r>
            <a:r>
              <a:rPr lang="en-US" altLang="ko-KR" sz="1400" dirty="0"/>
              <a:t>/</a:t>
            </a:r>
            <a:r>
              <a:rPr lang="ko-KR" altLang="ko-KR" sz="1400" dirty="0"/>
              <a:t>강압</a:t>
            </a:r>
            <a:r>
              <a:rPr lang="en-US" altLang="ko-KR" sz="1400" dirty="0"/>
              <a:t>/</a:t>
            </a:r>
            <a:r>
              <a:rPr lang="ko-KR" altLang="ko-KR" sz="1400" dirty="0" err="1"/>
              <a:t>부전압</a:t>
            </a:r>
            <a:r>
              <a:rPr lang="ko-KR" altLang="ko-KR" sz="1400" dirty="0"/>
              <a:t> 모두 대응</a:t>
            </a:r>
          </a:p>
          <a:p>
            <a:pPr lvl="0"/>
            <a:r>
              <a:rPr lang="ko-KR" altLang="ko-KR" sz="2000" dirty="0"/>
              <a:t>단점</a:t>
            </a:r>
          </a:p>
          <a:p>
            <a:pPr lvl="1"/>
            <a:r>
              <a:rPr lang="ko-KR" altLang="ko-KR" sz="1400" dirty="0"/>
              <a:t>복잡한 회로</a:t>
            </a:r>
          </a:p>
          <a:p>
            <a:pPr lvl="1"/>
            <a:r>
              <a:rPr lang="ko-KR" altLang="ko-KR" sz="1400" dirty="0"/>
              <a:t>많은 외장 부품</a:t>
            </a:r>
          </a:p>
          <a:p>
            <a:pPr lvl="1"/>
            <a:r>
              <a:rPr lang="ko-KR" altLang="ko-KR" sz="1400" dirty="0"/>
              <a:t>노이즈 많음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5B78E-BC17-47E2-BC0F-8D50AF82CE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2705" y="4404330"/>
            <a:ext cx="5097764" cy="2182737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8853297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Buck</a:t>
            </a:r>
            <a:r>
              <a:rPr lang="ko-KR" altLang="en-US" dirty="0"/>
              <a:t> 컨버터</a:t>
            </a:r>
            <a:r>
              <a:rPr lang="en-US" altLang="ko-KR" dirty="0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r>
                  <a:rPr lang="ko-KR" altLang="ko-KR" sz="2400" dirty="0"/>
                  <a:t>스위치가 닫힌 상태에서는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이 인덕터를 거쳐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으로 흐</a:t>
                </a:r>
                <a:r>
                  <a:rPr lang="ko-KR" altLang="en-US" sz="2400" dirty="0"/>
                  <a:t>름</a:t>
                </a:r>
                <a:endParaRPr lang="en-US" altLang="ko-KR" sz="2400" dirty="0"/>
              </a:p>
              <a:p>
                <a:r>
                  <a:rPr lang="ko-KR" altLang="en-US" sz="2400" dirty="0"/>
                  <a:t>인덕터는</a:t>
                </a:r>
                <a:r>
                  <a:rPr lang="ko-KR" altLang="ko-KR" sz="2400" dirty="0"/>
                  <a:t> 초기에는 전원 극성과 반대 방향의 기전력을 일으켜 그만큼 </a:t>
                </a:r>
                <a:br>
                  <a:rPr lang="en-US" altLang="ko-KR" sz="2400" dirty="0"/>
                </a:br>
                <a:r>
                  <a:rPr lang="ko-KR" altLang="en-US" sz="2400" dirty="0"/>
                  <a:t>감소된</a:t>
                </a:r>
                <a:r>
                  <a:rPr lang="ko-KR" altLang="ko-KR" sz="2400" dirty="0"/>
                  <a:t> 전압이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에 전달</a:t>
                </a:r>
                <a:r>
                  <a:rPr lang="ko-KR" altLang="en-US" sz="2400" dirty="0"/>
                  <a:t>됨</a:t>
                </a:r>
                <a:r>
                  <a:rPr lang="en-US" altLang="ko-KR" sz="2400" dirty="0"/>
                  <a:t> </a:t>
                </a:r>
                <a:endParaRPr lang="ko-KR" altLang="ko-KR" sz="2400" dirty="0"/>
              </a:p>
              <a:p>
                <a:r>
                  <a:rPr lang="ko-KR" altLang="ko-KR" sz="2400" dirty="0"/>
                  <a:t>기전력은 시간이 지나면 줄어</a:t>
                </a:r>
                <a:r>
                  <a:rPr lang="ko-KR" altLang="en-US" sz="2400" dirty="0"/>
                  <a:t>들어서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그전에 스위치를 개방 함</a:t>
                </a:r>
                <a:endParaRPr lang="en-US" altLang="ko-KR" sz="2400" dirty="0"/>
              </a:p>
              <a:p>
                <a:r>
                  <a:rPr lang="ko-KR" altLang="ko-KR" sz="2400" dirty="0"/>
                  <a:t>스위치가 열리면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을 통한 전류의 흐름은 차단</a:t>
                </a:r>
                <a:endParaRPr lang="en-US" altLang="ko-KR" sz="2400" dirty="0"/>
              </a:p>
              <a:p>
                <a:r>
                  <a:rPr lang="ko-KR" altLang="ko-KR" sz="2400" dirty="0"/>
                  <a:t>인덕터에 저장되어 있던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ko-KR" sz="2400" dirty="0"/>
                  <a:t>의 에너지가 방출</a:t>
                </a:r>
                <a:endParaRPr lang="en-US" altLang="ko-KR" sz="2400" dirty="0"/>
              </a:p>
              <a:p>
                <a:r>
                  <a:rPr lang="ko-KR" altLang="ko-KR" sz="2400" dirty="0"/>
                  <a:t>역기전력으로 인해 전류는 다이오드와 인덕터를 거쳐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에 전달</a:t>
                </a:r>
                <a:endParaRPr lang="en-US" altLang="ko-KR" sz="2400" dirty="0"/>
              </a:p>
              <a:p>
                <a:r>
                  <a:rPr lang="ko-KR" altLang="ko-KR" sz="2400" dirty="0"/>
                  <a:t>예를 들어 입력 전압이</a:t>
                </a:r>
                <a:r>
                  <a:rPr lang="en-US" altLang="ko-KR" sz="2400" dirty="0"/>
                  <a:t> 5V</a:t>
                </a:r>
                <a:r>
                  <a:rPr lang="ko-KR" altLang="ko-KR" sz="2400" dirty="0"/>
                  <a:t>이면 출력 전압은</a:t>
                </a:r>
                <a:r>
                  <a:rPr lang="en-US" altLang="ko-KR" sz="2400" dirty="0"/>
                  <a:t> 1.3V</a:t>
                </a:r>
                <a:r>
                  <a:rPr lang="ko-KR" altLang="ko-KR" sz="2400" dirty="0"/>
                  <a:t>가 </a:t>
                </a:r>
                <a:r>
                  <a:rPr lang="ko-KR" altLang="en-US" sz="2400" dirty="0"/>
                  <a:t>됨</a:t>
                </a:r>
                <a:endParaRPr lang="ko-KR" altLang="ko-KR" sz="2400" dirty="0"/>
              </a:p>
              <a:p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 t="-17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4E28FC4-52D7-4420-8CF3-D76CA9D01F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6466" y="5429809"/>
            <a:ext cx="6479068" cy="129219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894426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  <a:r>
              <a:rPr lang="en-US" altLang="ko-KR" dirty="0"/>
              <a:t>(Resistance)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7473" cy="476144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전하의</a:t>
            </a:r>
            <a:r>
              <a:rPr lang="en-US" altLang="ko-KR" sz="2400" dirty="0"/>
              <a:t> </a:t>
            </a:r>
            <a:r>
              <a:rPr lang="ko-KR" altLang="en-US" sz="2400" dirty="0"/>
              <a:t>흐름을 방해하며</a:t>
            </a:r>
            <a:r>
              <a:rPr lang="en-US" altLang="ko-KR" sz="2400" dirty="0"/>
              <a:t>, </a:t>
            </a:r>
            <a:r>
              <a:rPr lang="ko-KR" altLang="en-US" sz="2400" dirty="0"/>
              <a:t>옴</a:t>
            </a:r>
            <a:r>
              <a:rPr lang="en-US" altLang="ko-KR" sz="2400" dirty="0"/>
              <a:t>(Ω) </a:t>
            </a:r>
            <a:r>
              <a:rPr lang="ko-KR" altLang="en-US" sz="2400" dirty="0"/>
              <a:t>단위를 사용</a:t>
            </a:r>
            <a:endParaRPr lang="en-US" altLang="ko-KR" sz="2400" dirty="0"/>
          </a:p>
          <a:p>
            <a:r>
              <a:rPr lang="ko-KR" altLang="en-US" sz="2400" dirty="0"/>
              <a:t>에너지를 저장하지 않고 전력을 전달</a:t>
            </a:r>
            <a:endParaRPr lang="en-US" altLang="ko-KR" sz="2400" dirty="0"/>
          </a:p>
          <a:p>
            <a:r>
              <a:rPr lang="ko-KR" altLang="en-US" sz="2400" dirty="0"/>
              <a:t>전압의 극성 및 전류 방향과 관계없이 항상 양의 값을 가짐</a:t>
            </a:r>
            <a:endParaRPr lang="en-US" altLang="ko-KR" sz="2400" dirty="0"/>
          </a:p>
          <a:p>
            <a:r>
              <a:rPr lang="ko-KR" altLang="en-US" sz="2400" dirty="0"/>
              <a:t>회로 기호는 저항의 종류에 따라 차이가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일반적으로 엇갈린 선을 사용</a:t>
            </a: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64AE2-AA33-4B7A-8B1D-92C3F957384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8513" y="3999345"/>
            <a:ext cx="7094976" cy="245884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6542342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Boost </a:t>
            </a:r>
            <a:r>
              <a:rPr lang="ko-KR" altLang="en-US" dirty="0"/>
              <a:t>컨버터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r>
                  <a:rPr lang="ko-KR" altLang="ko-KR" sz="2400" dirty="0"/>
                  <a:t>인덕터와 다이오드의 위치만 다를 뿐</a:t>
                </a:r>
                <a:r>
                  <a:rPr lang="en-US" altLang="ko-KR" sz="2400" dirty="0"/>
                  <a:t> Buck </a:t>
                </a:r>
                <a:r>
                  <a:rPr lang="ko-KR" altLang="ko-KR" sz="2400" dirty="0"/>
                  <a:t>컨버터와 </a:t>
                </a:r>
                <a:r>
                  <a:rPr lang="ko-KR" altLang="en-US" sz="2400" dirty="0"/>
                  <a:t>구성이 같음</a:t>
                </a:r>
                <a:endParaRPr lang="en-US" altLang="ko-KR" sz="2400" dirty="0"/>
              </a:p>
              <a:p>
                <a:r>
                  <a:rPr lang="ko-KR" altLang="ko-KR" sz="2400" dirty="0"/>
                  <a:t>스위치가 닫힌 상태에서는 인덕터에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ko-KR" sz="2400" dirty="0"/>
                  <a:t>의 에너지가 저장되면서 스위칭 소자 방향으로 전류가 </a:t>
                </a:r>
                <a:r>
                  <a:rPr lang="ko-KR" altLang="en-US" sz="2400" dirty="0"/>
                  <a:t>흐름</a:t>
                </a:r>
                <a:endParaRPr lang="en-US" altLang="ko-KR" sz="2400" dirty="0"/>
              </a:p>
              <a:p>
                <a:r>
                  <a:rPr lang="ko-KR" altLang="ko-KR" sz="2400" dirty="0"/>
                  <a:t>스위치가 열리면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에 인덕터의 출력 전압이 더해져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에 전달</a:t>
                </a:r>
                <a:endParaRPr lang="en-US" altLang="ko-KR" sz="2400" dirty="0"/>
              </a:p>
              <a:p>
                <a:r>
                  <a:rPr lang="ko-KR" altLang="en-US" sz="2400" dirty="0"/>
                  <a:t>입</a:t>
                </a:r>
                <a:r>
                  <a:rPr lang="ko-KR" altLang="ko-KR" sz="2400" dirty="0"/>
                  <a:t>력 전압이</a:t>
                </a:r>
                <a:r>
                  <a:rPr lang="en-US" altLang="ko-KR" sz="2400" dirty="0"/>
                  <a:t> 5V</a:t>
                </a:r>
                <a:r>
                  <a:rPr lang="ko-KR" altLang="ko-KR" sz="2400" dirty="0"/>
                  <a:t>이면 출력 전압은</a:t>
                </a:r>
                <a:r>
                  <a:rPr lang="en-US" altLang="ko-KR" sz="2400" dirty="0"/>
                  <a:t> 48V</a:t>
                </a:r>
                <a:r>
                  <a:rPr lang="ko-KR" altLang="ko-KR" sz="2400" dirty="0"/>
                  <a:t>까지 상승할 수 있</a:t>
                </a:r>
                <a:r>
                  <a:rPr lang="ko-KR" altLang="en-US" sz="2400" dirty="0"/>
                  <a:t>음</a:t>
                </a:r>
                <a:r>
                  <a:rPr lang="en-US" altLang="ko-KR" sz="2400" dirty="0"/>
                  <a:t> </a:t>
                </a:r>
                <a:endParaRPr lang="ko-KR" altLang="ko-KR" sz="2400" dirty="0"/>
              </a:p>
              <a:p>
                <a:r>
                  <a:rPr lang="ko-KR" altLang="ko-KR" sz="2400" dirty="0"/>
                  <a:t>하지만 실제 공급되는 에너지</a:t>
                </a:r>
                <a:r>
                  <a:rPr lang="en-US" altLang="ko-KR" sz="24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IV</m:t>
                    </m:r>
                  </m:oMath>
                </a14:m>
                <a:r>
                  <a:rPr lang="en-US" altLang="ko-KR" sz="2400" dirty="0"/>
                  <a:t>)</a:t>
                </a:r>
                <a:r>
                  <a:rPr lang="ko-KR" altLang="ko-KR" sz="2400" dirty="0"/>
                  <a:t>는 변화가 없으므로 전압이 증가했다는 것은 전류가 감소한 것을 의미</a:t>
                </a:r>
                <a:r>
                  <a:rPr lang="ko-KR" altLang="en-US" sz="2400" dirty="0"/>
                  <a:t>함</a:t>
                </a:r>
                <a:r>
                  <a:rPr lang="en-US" altLang="ko-KR" sz="2400" dirty="0"/>
                  <a:t> </a:t>
                </a:r>
                <a:endParaRPr lang="ko-KR" altLang="ko-KR" sz="2400" dirty="0"/>
              </a:p>
              <a:p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 t="-1790" r="-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86F8F70-FD68-43B7-9F59-1BCB7898A8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1202" y="5089103"/>
            <a:ext cx="8329597" cy="132093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3289251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Buck</a:t>
            </a:r>
            <a:r>
              <a:rPr lang="ko-KR" altLang="en-US" dirty="0"/>
              <a:t> </a:t>
            </a:r>
            <a:r>
              <a:rPr lang="en-US" altLang="ko-KR" dirty="0"/>
              <a:t>Boost </a:t>
            </a:r>
            <a:r>
              <a:rPr lang="ko-KR" altLang="en-US" dirty="0"/>
              <a:t>컨버터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61073" cy="4761442"/>
              </a:xfrm>
            </p:spPr>
            <p:txBody>
              <a:bodyPr>
                <a:normAutofit/>
              </a:bodyPr>
              <a:lstStyle/>
              <a:p>
                <a:r>
                  <a:rPr lang="ko-KR" altLang="ko-KR" sz="2400" dirty="0"/>
                  <a:t>스위치가 닫힌 상태에서는 인덕터에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ko-KR" sz="2400" dirty="0"/>
                  <a:t>의 에너지가 저장되면서 스위칭 소자 방향으로 전류가 흐</a:t>
                </a:r>
                <a:r>
                  <a:rPr lang="ko-KR" altLang="en-US" sz="2400" dirty="0"/>
                  <a:t>름</a:t>
                </a:r>
                <a:endParaRPr lang="en-US" altLang="ko-KR" sz="2400" dirty="0"/>
              </a:p>
              <a:p>
                <a:r>
                  <a:rPr lang="ko-KR" altLang="ko-KR" sz="2400" dirty="0"/>
                  <a:t>스위치가 열리면 인덕터에서 만들어진 전압이 다이오드를 거쳐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IN</a:t>
                </a:r>
                <a:r>
                  <a:rPr lang="ko-KR" altLang="ko-KR" sz="2400" dirty="0"/>
                  <a:t>과 반대 방향의 전류가</a:t>
                </a:r>
                <a:r>
                  <a:rPr lang="en-US" altLang="ko-KR" sz="2400" dirty="0"/>
                  <a:t> V</a:t>
                </a:r>
                <a:r>
                  <a:rPr lang="en-US" altLang="ko-KR" sz="2400" baseline="-25000" dirty="0"/>
                  <a:t>OUT</a:t>
                </a:r>
                <a:r>
                  <a:rPr lang="ko-KR" altLang="ko-KR" sz="2400" dirty="0"/>
                  <a:t>에 전달</a:t>
                </a:r>
                <a:endParaRPr lang="en-US" altLang="ko-KR" sz="2400" dirty="0"/>
              </a:p>
              <a:p>
                <a:r>
                  <a:rPr lang="ko-KR" altLang="ko-KR" sz="2400" dirty="0" err="1"/>
                  <a:t>승압과</a:t>
                </a:r>
                <a:r>
                  <a:rPr lang="ko-KR" altLang="ko-KR" sz="2400" dirty="0"/>
                  <a:t> 강압은 다이오드의 시비율에 따라 달라</a:t>
                </a:r>
                <a:r>
                  <a:rPr lang="ko-KR" altLang="en-US" sz="2400" dirty="0"/>
                  <a:t>짐</a:t>
                </a:r>
                <a:endParaRPr lang="en-US" altLang="ko-KR" sz="2400" dirty="0"/>
              </a:p>
              <a:p>
                <a:r>
                  <a:rPr lang="ko-KR" altLang="ko-KR" sz="2400" dirty="0"/>
                  <a:t>시비율이</a:t>
                </a:r>
                <a:r>
                  <a:rPr lang="en-US" altLang="ko-KR" sz="2400" dirty="0"/>
                  <a:t> 0.5</a:t>
                </a:r>
                <a:r>
                  <a:rPr lang="ko-KR" altLang="ko-KR" sz="2400" dirty="0"/>
                  <a:t>보다 크면 </a:t>
                </a:r>
                <a:r>
                  <a:rPr lang="ko-KR" altLang="ko-KR" sz="2400" dirty="0" err="1"/>
                  <a:t>승압</a:t>
                </a:r>
                <a:r>
                  <a:rPr lang="en-US" altLang="ko-KR" sz="2400" dirty="0"/>
                  <a:t>, </a:t>
                </a:r>
                <a:r>
                  <a:rPr lang="ko-KR" altLang="ko-KR" sz="2400" dirty="0"/>
                  <a:t>작으면 강압이 </a:t>
                </a:r>
                <a:r>
                  <a:rPr lang="ko-KR" altLang="en-US" sz="2400" dirty="0"/>
                  <a:t>됨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61073" cy="4761442"/>
              </a:xfrm>
              <a:blipFill>
                <a:blip r:embed="rId2"/>
                <a:stretch>
                  <a:fillRect l="-743" t="-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D3675BF-901C-4A03-ACFF-9233D977F6F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1713" y="4770956"/>
            <a:ext cx="8848574" cy="142664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245337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PMIC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4127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배터리가 내장된 디바이스의 메인 전원 기능들을 단일 칩으로 구현</a:t>
            </a:r>
            <a:endParaRPr lang="en-US" altLang="ko-KR" sz="2400" dirty="0"/>
          </a:p>
          <a:p>
            <a:r>
              <a:rPr lang="ko-KR" altLang="en-US" sz="2400" dirty="0"/>
              <a:t>매우</a:t>
            </a:r>
            <a:r>
              <a:rPr lang="en-US" altLang="ko-KR" sz="2400" dirty="0"/>
              <a:t> </a:t>
            </a:r>
            <a:r>
              <a:rPr lang="ko-KR" altLang="ko-KR" sz="2400" dirty="0"/>
              <a:t>작은 면적에 배터리 충전회로와 온도 보호 회로</a:t>
            </a:r>
            <a:r>
              <a:rPr lang="en-US" altLang="ko-KR" sz="2400" dirty="0"/>
              <a:t>, SMPS, </a:t>
            </a:r>
            <a:r>
              <a:rPr lang="ko-KR" altLang="ko-KR" sz="2400" dirty="0"/>
              <a:t>여러 개의</a:t>
            </a:r>
            <a:r>
              <a:rPr lang="en-US" altLang="ko-KR" sz="2400" dirty="0"/>
              <a:t> LDO </a:t>
            </a:r>
            <a:r>
              <a:rPr lang="ko-KR" altLang="ko-KR" sz="2400" dirty="0"/>
              <a:t>등이 집적</a:t>
            </a:r>
            <a:r>
              <a:rPr lang="ko-KR" altLang="en-US" sz="2400" dirty="0"/>
              <a:t>됨</a:t>
            </a:r>
            <a:r>
              <a:rPr lang="en-US" altLang="ko-KR" sz="2400" dirty="0"/>
              <a:t> </a:t>
            </a:r>
            <a:endParaRPr lang="ko-KR" altLang="ko-KR" sz="2400" dirty="0"/>
          </a:p>
          <a:p>
            <a:r>
              <a:rPr lang="ko-KR" altLang="ko-KR" sz="2400" dirty="0"/>
              <a:t>프로세서를 비롯한 다양한 주변장치에 필요한 전원을 공급하며 프로세서를 통한 전원 공급 제어도 </a:t>
            </a:r>
            <a:r>
              <a:rPr lang="ko-KR" altLang="en-US" sz="2400" dirty="0"/>
              <a:t>함</a:t>
            </a:r>
            <a:endParaRPr lang="ko-KR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00B226-AF27-4B20-9D4A-0F69BA06C4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4472" y="3544902"/>
            <a:ext cx="3259745" cy="317710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065551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인터페이스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6564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주변 장치는 프로세서로 제어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센서 프로그래밍의 기본은 하드웨어 인터페이스를 다루는 방법을 습득하는 것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하드웨어 인터페이스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GPIO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I2C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SPI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UART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10971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신호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정보를 전달하는 방식</a:t>
            </a:r>
            <a:endParaRPr lang="en-US" altLang="ko-KR" sz="2400" dirty="0"/>
          </a:p>
          <a:p>
            <a:r>
              <a:rPr lang="ko-KR" altLang="en-US" sz="2400" dirty="0"/>
              <a:t>아날로그</a:t>
            </a:r>
            <a:endParaRPr lang="en-US" altLang="ko-KR" sz="2400" dirty="0"/>
          </a:p>
          <a:p>
            <a:pPr lvl="1"/>
            <a:r>
              <a:rPr lang="ko-KR" altLang="ko-KR" sz="2000" dirty="0"/>
              <a:t>시간에 대한 신호의 연속적인 변화</a:t>
            </a:r>
            <a:r>
              <a:rPr lang="ko-KR" altLang="en-US" sz="2000" dirty="0"/>
              <a:t>에 대한 정보</a:t>
            </a:r>
            <a:endParaRPr lang="en-US" altLang="ko-KR" sz="2000" dirty="0"/>
          </a:p>
          <a:p>
            <a:r>
              <a:rPr lang="ko-KR" altLang="en-US" sz="2400" dirty="0"/>
              <a:t>디지털</a:t>
            </a:r>
            <a:endParaRPr lang="en-US" altLang="ko-KR" sz="2400" dirty="0"/>
          </a:p>
          <a:p>
            <a:pPr lvl="1"/>
            <a:r>
              <a:rPr lang="en-US" altLang="ko-KR" sz="2000" dirty="0"/>
              <a:t>HIGH </a:t>
            </a:r>
            <a:r>
              <a:rPr lang="ko-KR" altLang="en-US" sz="2000" dirty="0"/>
              <a:t>레벨 </a:t>
            </a:r>
            <a:r>
              <a:rPr lang="en-US" altLang="ko-KR" sz="2000" dirty="0"/>
              <a:t>(on) </a:t>
            </a:r>
            <a:r>
              <a:rPr lang="ko-KR" altLang="en-US" sz="2000" dirty="0"/>
              <a:t>또는 </a:t>
            </a:r>
            <a:r>
              <a:rPr lang="en-US" altLang="ko-KR" sz="2000" dirty="0"/>
              <a:t>LOW </a:t>
            </a:r>
            <a:r>
              <a:rPr lang="ko-KR" altLang="en-US" sz="2000" dirty="0"/>
              <a:t>레벨</a:t>
            </a:r>
            <a:r>
              <a:rPr lang="en-US" altLang="ko-KR" sz="2000" dirty="0"/>
              <a:t>(off) </a:t>
            </a:r>
            <a:r>
              <a:rPr lang="ko-KR" altLang="en-US" sz="2000" dirty="0"/>
              <a:t>두 가지만 허용</a:t>
            </a:r>
            <a:endParaRPr lang="ko-KR" altLang="ko-KR" sz="2000" dirty="0"/>
          </a:p>
          <a:p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0F6974-9B1C-4F27-8097-E60496B9D3B2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906" y="3997094"/>
            <a:ext cx="6566188" cy="272491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200721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신호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</p:spPr>
            <p:txBody>
              <a:bodyPr>
                <a:normAutofit/>
              </a:bodyPr>
              <a:lstStyle/>
              <a:p>
                <a:r>
                  <a:rPr lang="ko-KR" altLang="ko-KR" sz="2400" dirty="0"/>
                  <a:t>전압이나 전류 또는 전력에 대한 아날로그 신호는 연속적인 흐름을 한 </a:t>
                </a:r>
                <a:br>
                  <a:rPr lang="en-US" altLang="ko-KR" sz="2400" dirty="0"/>
                </a:br>
                <a:r>
                  <a:rPr lang="ko-KR" altLang="ko-KR" sz="2400" dirty="0"/>
                  <a:t>사이클 동안 부드럽고 일정하게 변화하는 정현파</a:t>
                </a:r>
                <a:r>
                  <a:rPr lang="ko-KR" altLang="en-US" sz="2400" dirty="0"/>
                  <a:t>로</a:t>
                </a:r>
                <a:r>
                  <a:rPr lang="ko-KR" altLang="ko-KR" sz="2400" dirty="0"/>
                  <a:t> 표현</a:t>
                </a:r>
                <a:r>
                  <a:rPr lang="en-US" altLang="ko-KR" sz="2400" dirty="0"/>
                  <a:t> </a:t>
                </a:r>
                <a:endParaRPr lang="ko-KR" altLang="ko-KR" sz="2400" dirty="0"/>
              </a:p>
              <a:p>
                <a:r>
                  <a:rPr lang="ko-KR" altLang="ko-KR" sz="2400" dirty="0"/>
                  <a:t>정현파는</a:t>
                </a:r>
                <a:r>
                  <a:rPr lang="en-US" altLang="ko-KR" sz="2400" dirty="0"/>
                  <a:t> A</a:t>
                </a:r>
                <a:r>
                  <a:rPr lang="ko-KR" altLang="ko-KR" sz="2400" dirty="0"/>
                  <a:t>를 진폭</a:t>
                </a:r>
                <a:r>
                  <a:rPr lang="en-US" altLang="ko-KR" sz="2400" dirty="0"/>
                  <a:t>, w</a:t>
                </a:r>
                <a:r>
                  <a:rPr lang="ko-KR" altLang="ko-KR" sz="2400" dirty="0"/>
                  <a:t>는 주파수</a:t>
                </a:r>
                <a:r>
                  <a:rPr lang="en-US" altLang="ko-KR" sz="2400" dirty="0"/>
                  <a:t>, q</a:t>
                </a:r>
                <a:r>
                  <a:rPr lang="ko-KR" altLang="ko-KR" sz="2400" dirty="0"/>
                  <a:t>는 위상</a:t>
                </a:r>
                <a:r>
                  <a:rPr lang="en-US" altLang="ko-KR" sz="2400" dirty="0"/>
                  <a:t>, t</a:t>
                </a:r>
                <a:r>
                  <a:rPr lang="ko-KR" altLang="ko-KR" sz="2400" dirty="0"/>
                  <a:t>는 시간</a:t>
                </a:r>
                <a:r>
                  <a:rPr lang="en-US" altLang="ko-KR" sz="2400" dirty="0"/>
                  <a:t>, T</a:t>
                </a:r>
                <a:r>
                  <a:rPr lang="ko-KR" altLang="ko-KR" sz="2400" dirty="0"/>
                  <a:t>는 주기</a:t>
                </a:r>
                <a:r>
                  <a:rPr lang="en-US" altLang="ko-KR" sz="2400" dirty="0"/>
                  <a:t>, x</a:t>
                </a:r>
                <a:r>
                  <a:rPr lang="ko-KR" altLang="ko-KR" sz="2400" dirty="0"/>
                  <a:t>는 전압</a:t>
                </a:r>
                <a:br>
                  <a:rPr lang="en-US" altLang="ko-KR" sz="2400" dirty="0"/>
                </a:br>
                <a:r>
                  <a:rPr lang="ko-KR" altLang="ko-KR" sz="2400" dirty="0"/>
                  <a:t>이나 전류 또는 전력이라면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x</m:t>
                    </m:r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𝐴𝑠𝑖𝑛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𝑤𝑡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sz="2400" dirty="0"/>
                  <a:t>로 일반화할 수 있</a:t>
                </a:r>
                <a:r>
                  <a:rPr lang="ko-KR" altLang="en-US" sz="2400" dirty="0"/>
                  <a:t>음</a:t>
                </a:r>
                <a:endParaRPr lang="ko-KR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342E6-CDA1-4849-8F75-3DC5A5F2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1442"/>
              </a:xfrm>
              <a:blipFill>
                <a:blip r:embed="rId2"/>
                <a:stretch>
                  <a:fillRect l="-812" t="-17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AACC77E-D045-4A3D-893A-1AF877E1E03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1230" y="3557375"/>
            <a:ext cx="4289541" cy="3093797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5803684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신호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디지털 신호는 아날로그 전압 신호를 이진</a:t>
            </a:r>
            <a:r>
              <a:rPr lang="en-US" altLang="ko-KR" sz="2400" dirty="0"/>
              <a:t> </a:t>
            </a:r>
            <a:r>
              <a:rPr lang="ko-KR" altLang="ko-KR" sz="2400" dirty="0"/>
              <a:t>값으로 나타</a:t>
            </a:r>
            <a:r>
              <a:rPr lang="ko-KR" altLang="en-US" sz="2400" dirty="0"/>
              <a:t>냄</a:t>
            </a:r>
            <a:endParaRPr lang="en-US" altLang="ko-KR" sz="2400" dirty="0"/>
          </a:p>
          <a:p>
            <a:r>
              <a:rPr lang="en-US" altLang="ko-KR" sz="2400" dirty="0"/>
              <a:t>HIGH</a:t>
            </a:r>
            <a:r>
              <a:rPr lang="ko-KR" altLang="ko-KR" sz="2400" dirty="0"/>
              <a:t>는 전압이 공급 전압 또는 그 근처에 있을 때이며 일반적으로 논리</a:t>
            </a:r>
            <a:r>
              <a:rPr lang="en-US" altLang="ko-KR" sz="2400" dirty="0"/>
              <a:t> </a:t>
            </a:r>
            <a:br>
              <a:rPr lang="en-US" altLang="ko-KR" sz="2400" dirty="0"/>
            </a:br>
            <a:r>
              <a:rPr lang="en-US" altLang="ko-KR" sz="2400" dirty="0"/>
              <a:t>1</a:t>
            </a:r>
            <a:r>
              <a:rPr lang="ko-KR" altLang="ko-KR" sz="2400" dirty="0"/>
              <a:t>로 표시</a:t>
            </a:r>
            <a:endParaRPr lang="en-US" altLang="ko-KR" sz="2400" dirty="0"/>
          </a:p>
          <a:p>
            <a:r>
              <a:rPr lang="en-US" altLang="ko-KR" sz="2400" dirty="0"/>
              <a:t>LOW</a:t>
            </a:r>
            <a:r>
              <a:rPr lang="ko-KR" altLang="ko-KR" sz="2400" dirty="0"/>
              <a:t>는 전압이 그라운드 또는 그 근처이며 일반적으로 논리</a:t>
            </a:r>
            <a:r>
              <a:rPr lang="en-US" altLang="ko-KR" sz="2400" dirty="0"/>
              <a:t> 0</a:t>
            </a:r>
            <a:r>
              <a:rPr lang="ko-KR" altLang="ko-KR" sz="2400" dirty="0"/>
              <a:t>으로 표시</a:t>
            </a:r>
            <a:endParaRPr lang="en-US" altLang="ko-KR" sz="2400" dirty="0"/>
          </a:p>
          <a:p>
            <a:r>
              <a:rPr lang="ko-KR" altLang="ko-KR" sz="2400" dirty="0"/>
              <a:t>디지털 신호가 정확히</a:t>
            </a:r>
            <a:r>
              <a:rPr lang="en-US" altLang="ko-KR" sz="2400" dirty="0"/>
              <a:t> 0V </a:t>
            </a:r>
            <a:r>
              <a:rPr lang="ko-KR" altLang="ko-KR" sz="2400" dirty="0"/>
              <a:t>또는 공급 전압이 되는 경우는 거의 없</a:t>
            </a:r>
            <a:r>
              <a:rPr lang="ko-KR" altLang="en-US" sz="2400" dirty="0"/>
              <a:t>음</a:t>
            </a:r>
            <a:endParaRPr lang="en-US" altLang="ko-KR" sz="2400" dirty="0"/>
          </a:p>
          <a:p>
            <a:r>
              <a:rPr lang="ko-KR" altLang="ko-KR" sz="2400" dirty="0"/>
              <a:t>대부분의 디지털 로직은 다음과 같이 극한에 가까운 전압 범위를 유효한 로직 레벨로 해석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5BA41C1-D89D-4A26-8CD3-52BB7D7109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2824" y="4848591"/>
          <a:ext cx="7166352" cy="1738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8784">
                  <a:extLst>
                    <a:ext uri="{9D8B030D-6E8A-4147-A177-3AD203B41FA5}">
                      <a16:colId xmlns:a16="http://schemas.microsoft.com/office/drawing/2014/main" val="558759711"/>
                    </a:ext>
                  </a:extLst>
                </a:gridCol>
                <a:gridCol w="2388784">
                  <a:extLst>
                    <a:ext uri="{9D8B030D-6E8A-4147-A177-3AD203B41FA5}">
                      <a16:colId xmlns:a16="http://schemas.microsoft.com/office/drawing/2014/main" val="1760434619"/>
                    </a:ext>
                  </a:extLst>
                </a:gridCol>
                <a:gridCol w="2388784">
                  <a:extLst>
                    <a:ext uri="{9D8B030D-6E8A-4147-A177-3AD203B41FA5}">
                      <a16:colId xmlns:a16="http://schemas.microsoft.com/office/drawing/2014/main" val="2817731277"/>
                    </a:ext>
                  </a:extLst>
                </a:gridCol>
              </a:tblGrid>
              <a:tr h="434619"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effectLst/>
                        </a:rPr>
                        <a:t>공급 전압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en-US" sz="1600" dirty="0" err="1">
                          <a:effectLst/>
                        </a:rPr>
                        <a:t>V</a:t>
                      </a:r>
                      <a:r>
                        <a:rPr lang="en-US" sz="1600" baseline="-25000" dirty="0" err="1">
                          <a:effectLst/>
                        </a:rPr>
                        <a:t>cc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Logic LOW (0)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Logic HIGH (1)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4359263"/>
                  </a:ext>
                </a:extLst>
              </a:tr>
              <a:tr h="434619"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5V (TTL)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&lt; 0.8V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&gt; 2.0V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4513064"/>
                  </a:ext>
                </a:extLst>
              </a:tr>
              <a:tr h="434619"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3.3V (CMOS)</a:t>
                      </a:r>
                      <a:endParaRPr lang="ko-KR" sz="16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&lt; 0.8V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&gt; 2.0V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4882521"/>
                  </a:ext>
                </a:extLst>
              </a:tr>
              <a:tr h="434619"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1.8V (CMOS)</a:t>
                      </a:r>
                      <a:endParaRPr lang="ko-KR" sz="160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&lt; 0.6V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04140" algn="just" latinLnBrk="1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&gt; 1.2V</a:t>
                      </a:r>
                      <a:endParaRPr lang="ko-KR" sz="1600" dirty="0"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931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1729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신호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dirty="0"/>
              <a:t>주변장치</a:t>
            </a:r>
            <a:r>
              <a:rPr lang="ko-KR" altLang="en-US" dirty="0"/>
              <a:t>의 디지털 입출력</a:t>
            </a:r>
            <a:endParaRPr lang="en-US" altLang="ko-KR" dirty="0"/>
          </a:p>
          <a:p>
            <a:pPr lvl="1"/>
            <a:r>
              <a:rPr lang="ko-KR" altLang="en-US" dirty="0"/>
              <a:t>안정 상태</a:t>
            </a:r>
            <a:endParaRPr lang="en-US" altLang="ko-KR" dirty="0"/>
          </a:p>
          <a:p>
            <a:pPr lvl="2"/>
            <a:r>
              <a:rPr lang="ko-KR" altLang="ko-KR" dirty="0"/>
              <a:t>안정된 높은 값 또는 낮은 값이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</a:t>
            </a:r>
            <a:r>
              <a:rPr lang="ko-KR" altLang="ko-KR" dirty="0"/>
              <a:t>하나의 켜기</a:t>
            </a:r>
            <a:r>
              <a:rPr lang="en-US" altLang="ko-KR" dirty="0"/>
              <a:t>/</a:t>
            </a:r>
            <a:r>
              <a:rPr lang="ko-KR" altLang="ko-KR" dirty="0"/>
              <a:t>끄기 상태로 매핑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펄스 트레인</a:t>
            </a:r>
            <a:endParaRPr lang="en-US" altLang="ko-KR" dirty="0"/>
          </a:p>
          <a:p>
            <a:pPr lvl="2"/>
            <a:r>
              <a:rPr lang="ko-KR" altLang="ko-KR" dirty="0"/>
              <a:t>시간에 따라 연속적으로 전송되는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</a:t>
            </a:r>
            <a:r>
              <a:rPr lang="ko-KR" altLang="ko-KR" dirty="0"/>
              <a:t>다양한 주파수와 폭을 갖는 디지털 신호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직렬</a:t>
            </a:r>
            <a:r>
              <a:rPr lang="ko-KR" altLang="ko-KR" dirty="0"/>
              <a:t> 통신</a:t>
            </a:r>
            <a:endParaRPr lang="en-US" altLang="ko-KR" dirty="0"/>
          </a:p>
          <a:p>
            <a:pPr lvl="2"/>
            <a:r>
              <a:rPr lang="ko-KR" altLang="ko-KR" dirty="0"/>
              <a:t>디지털 신호의 일종으로</a:t>
            </a:r>
            <a:r>
              <a:rPr lang="en-US" altLang="ko-KR" dirty="0"/>
              <a:t> 2</a:t>
            </a:r>
            <a:r>
              <a:rPr lang="ko-KR" altLang="ko-KR" dirty="0"/>
              <a:t>진수의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</a:t>
            </a:r>
            <a:r>
              <a:rPr lang="ko-KR" altLang="ko-KR" dirty="0"/>
              <a:t>개별 비트를 디지털</a:t>
            </a:r>
            <a:r>
              <a:rPr lang="en-US" altLang="ko-KR" dirty="0"/>
              <a:t> 1 </a:t>
            </a:r>
            <a:r>
              <a:rPr lang="ko-KR" altLang="ko-KR" dirty="0"/>
              <a:t>및</a:t>
            </a:r>
            <a:r>
              <a:rPr lang="en-US" altLang="ko-KR" dirty="0"/>
              <a:t> 0</a:t>
            </a:r>
            <a:r>
              <a:rPr lang="ko-KR" altLang="ko-KR" dirty="0"/>
              <a:t>의 조합으로 나타</a:t>
            </a:r>
            <a:r>
              <a:rPr lang="ko-KR" altLang="en-US" dirty="0"/>
              <a:t>냄</a:t>
            </a:r>
            <a:endParaRPr lang="ko-KR" altLang="ko-KR" dirty="0"/>
          </a:p>
          <a:p>
            <a:endParaRPr lang="ko-KR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6958DB-33F3-4B67-A341-F22E45E488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2793" y="2423166"/>
            <a:ext cx="2630586" cy="1212868"/>
          </a:xfrm>
          <a:prstGeom prst="rect">
            <a:avLst/>
          </a:prstGeom>
          <a:ln cap="flat"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EED9BB-5C62-42BA-A030-2642F5D025B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0619" y="3770971"/>
            <a:ext cx="2630586" cy="1215960"/>
          </a:xfrm>
          <a:prstGeom prst="rect">
            <a:avLst/>
          </a:prstGeom>
          <a:ln cap="flat"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0D469C-2097-40EE-A450-995EE47A21B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0619" y="5166730"/>
            <a:ext cx="2642760" cy="121304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5627307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클럭 신호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761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주기 펄스 형태</a:t>
            </a:r>
            <a:r>
              <a:rPr lang="ko-KR" altLang="en-US" dirty="0"/>
              <a:t>이며</a:t>
            </a:r>
            <a:r>
              <a:rPr lang="ko-KR" altLang="ko-KR" dirty="0"/>
              <a:t> 회로 사이 협업에 필요한 타이밍과 속도 조절을 위해 사용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크기와 주기를 결정하는 주파수와 한 주기 동안</a:t>
            </a:r>
            <a:r>
              <a:rPr lang="en-US" altLang="ko-KR" dirty="0"/>
              <a:t> HIGH</a:t>
            </a:r>
            <a:r>
              <a:rPr lang="ko-KR" altLang="ko-KR" dirty="0"/>
              <a:t>와</a:t>
            </a:r>
            <a:r>
              <a:rPr lang="en-US" altLang="ko-KR" dirty="0"/>
              <a:t> LOW </a:t>
            </a:r>
            <a:br>
              <a:rPr lang="en-US" altLang="ko-KR" dirty="0"/>
            </a:br>
            <a:r>
              <a:rPr lang="ko-KR" altLang="ko-KR" dirty="0"/>
              <a:t>시간 비율인 </a:t>
            </a:r>
            <a:r>
              <a:rPr lang="ko-KR" altLang="ko-KR" dirty="0" err="1"/>
              <a:t>듀티</a:t>
            </a:r>
            <a:r>
              <a:rPr lang="ko-KR" altLang="ko-KR" dirty="0"/>
              <a:t> 사이클로 구성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신호의 크기는 전압으로 나타</a:t>
            </a:r>
            <a:r>
              <a:rPr lang="ko-KR" altLang="en-US" dirty="0"/>
              <a:t>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주파수는 요구 사항에 따라 달라지므로 규모가 큰 회로는 다양한 주파수가 필요</a:t>
            </a:r>
          </a:p>
        </p:txBody>
      </p:sp>
      <p:pic>
        <p:nvPicPr>
          <p:cNvPr id="8" name="그림 7" descr="C:\Users\devca\AppData\Local\Temp\SNAGHTML15b9306d.PNG">
            <a:extLst>
              <a:ext uri="{FF2B5EF4-FFF2-40B4-BE49-F238E27FC236}">
                <a16:creationId xmlns:a16="http://schemas.microsoft.com/office/drawing/2014/main" id="{70E4F37D-9A1C-487D-8068-1FDFEC4543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9841" y="5333855"/>
            <a:ext cx="5492319" cy="144534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50699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수정발진기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5182" cy="47614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/>
              <a:t>클럭은 대부분 수정 </a:t>
            </a:r>
            <a:r>
              <a:rPr lang="ko-KR" altLang="ko-KR" dirty="0" err="1"/>
              <a:t>발진기에</a:t>
            </a:r>
            <a:r>
              <a:rPr lang="ko-KR" altLang="ko-KR" dirty="0"/>
              <a:t> 의해 </a:t>
            </a:r>
            <a:r>
              <a:rPr lang="ko-KR" altLang="en-US" dirty="0"/>
              <a:t>발생됨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dirty="0"/>
              <a:t>수정을 가공해 얇은 판을 만든 후 양극에 특정 주파수를 입력하면 자신의 고유 주파수만을 걸러내어 주파수를 발생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dirty="0"/>
              <a:t>가공 방식과 크기에 따라 주파수가 달라지지만</a:t>
            </a:r>
            <a:r>
              <a:rPr lang="en-US" altLang="ko-KR" dirty="0"/>
              <a:t>, </a:t>
            </a:r>
            <a:r>
              <a:rPr lang="ko-KR" altLang="ko-KR" dirty="0"/>
              <a:t>너무 낮은 주파수나 너무 높은 주파수는 제한</a:t>
            </a:r>
            <a:r>
              <a:rPr lang="ko-KR" altLang="en-US" dirty="0"/>
              <a:t>됨</a:t>
            </a:r>
            <a:r>
              <a:rPr lang="en-US" altLang="ko-KR" dirty="0"/>
              <a:t>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90379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저항</a:t>
            </a:r>
            <a:r>
              <a:rPr lang="en-US" altLang="ko-KR" dirty="0"/>
              <a:t>(Resistance)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저항기의 값은 띠와 색깔로 구분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E328E5-E75B-4B72-8103-18A9386DA09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2502" y="2541185"/>
            <a:ext cx="4006996" cy="404588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916521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위상 동기화 회로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636" cy="4761442"/>
          </a:xfrm>
        </p:spPr>
        <p:txBody>
          <a:bodyPr>
            <a:normAutofit/>
          </a:bodyPr>
          <a:lstStyle/>
          <a:p>
            <a:r>
              <a:rPr lang="ko-KR" altLang="en-US" dirty="0"/>
              <a:t>수</a:t>
            </a:r>
            <a:r>
              <a:rPr lang="ko-KR" altLang="ko-KR" dirty="0"/>
              <a:t>정 </a:t>
            </a:r>
            <a:r>
              <a:rPr lang="ko-KR" altLang="ko-KR" dirty="0" err="1"/>
              <a:t>발진기가</a:t>
            </a:r>
            <a:r>
              <a:rPr lang="ko-KR" altLang="ko-KR" dirty="0"/>
              <a:t> </a:t>
            </a:r>
            <a:r>
              <a:rPr lang="ko-KR" altLang="en-US" dirty="0"/>
              <a:t>발생시키는</a:t>
            </a:r>
            <a:r>
              <a:rPr lang="ko-KR" altLang="ko-KR" dirty="0"/>
              <a:t> 주파수보다 더 빠른 클럭</a:t>
            </a:r>
            <a:r>
              <a:rPr lang="ko-KR" altLang="en-US" dirty="0"/>
              <a:t>을 공급할 때 사용함</a:t>
            </a:r>
            <a:endParaRPr lang="en-US" altLang="ko-KR" dirty="0"/>
          </a:p>
          <a:p>
            <a:r>
              <a:rPr lang="ko-KR" altLang="ko-KR" dirty="0"/>
              <a:t>출력에 따른 되먹임 신호를 입력 신호와 비교한 후 위상 차만큼 </a:t>
            </a:r>
            <a:br>
              <a:rPr lang="en-US" altLang="ko-KR" dirty="0"/>
            </a:br>
            <a:r>
              <a:rPr lang="ko-KR" altLang="ko-KR" dirty="0"/>
              <a:t>전압 조정 </a:t>
            </a:r>
            <a:r>
              <a:rPr lang="ko-KR" altLang="ko-KR" dirty="0" err="1"/>
              <a:t>발진기가</a:t>
            </a:r>
            <a:r>
              <a:rPr lang="ko-KR" altLang="ko-KR" dirty="0"/>
              <a:t> 공급하는 전압을 조절해 출력 주파수를 바꾸는 방식</a:t>
            </a:r>
            <a:endParaRPr lang="en-US" altLang="ko-KR" dirty="0"/>
          </a:p>
          <a:p>
            <a:r>
              <a:rPr lang="ko-KR" altLang="ko-KR" dirty="0"/>
              <a:t>항상 일정한 클럭 신호를 만들거나 전압을 높여 더 빠른 클럭 신호를 </a:t>
            </a:r>
            <a:r>
              <a:rPr lang="ko-KR" altLang="en-US" dirty="0"/>
              <a:t>발생시킴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E6811-74CF-4E49-A0C4-8E23965D96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175" y="4907838"/>
            <a:ext cx="8591651" cy="167922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9045364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5036" cy="476144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프로세서에 내장된 범용 디지털 입출력 인터페이스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프로세서 외부에 노출된 핀에는 주변 장치가 연결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핀의 기능을 사용자가 선택할 수 있어 유연한 하드웨어 설계 가능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프로세서 내부에는 범용 입</a:t>
            </a:r>
            <a:r>
              <a:rPr lang="en-US" altLang="ko-KR" dirty="0"/>
              <a:t>/</a:t>
            </a:r>
            <a:r>
              <a:rPr lang="ko-KR" altLang="ko-KR" dirty="0"/>
              <a:t>출력 회로 외에</a:t>
            </a:r>
            <a:r>
              <a:rPr lang="en-US" altLang="ko-KR" dirty="0"/>
              <a:t> UART</a:t>
            </a:r>
            <a:r>
              <a:rPr lang="ko-KR" altLang="ko-KR" dirty="0"/>
              <a:t>나</a:t>
            </a:r>
            <a:r>
              <a:rPr lang="en-US" altLang="ko-KR" dirty="0"/>
              <a:t> PWM, I2C, SPI </a:t>
            </a:r>
            <a:r>
              <a:rPr lang="ko-KR" altLang="ko-KR" dirty="0"/>
              <a:t>컨트롤러와 같은 인터페이스 회로도 함께 구현</a:t>
            </a:r>
            <a:r>
              <a:rPr lang="ko-KR" altLang="en-US" dirty="0"/>
              <a:t>되어 있음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핀의 기능을 </a:t>
            </a:r>
            <a:r>
              <a:rPr lang="ko-KR" altLang="en-US" dirty="0"/>
              <a:t>인터페이스</a:t>
            </a:r>
            <a:r>
              <a:rPr lang="ko-KR" altLang="ko-KR" dirty="0"/>
              <a:t> 회로 중 하나에 연결하는 것을 대체 기능</a:t>
            </a:r>
            <a:r>
              <a:rPr lang="ko-KR" altLang="en-US" dirty="0"/>
              <a:t>이라고 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5601807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342E6-CDA1-4849-8F75-3DC5A5F21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442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기능 선택은 연결된 주변 장치에 따라 달라</a:t>
            </a:r>
            <a:r>
              <a:rPr lang="ko-KR" altLang="en-US" sz="2400" dirty="0"/>
              <a:t>짐</a:t>
            </a:r>
            <a:endParaRPr lang="en-US" altLang="ko-KR" sz="2400" dirty="0"/>
          </a:p>
          <a:p>
            <a:r>
              <a:rPr lang="ko-KR" altLang="ko-KR" sz="2400" dirty="0"/>
              <a:t>출력 장치에 연결된</a:t>
            </a:r>
            <a:r>
              <a:rPr lang="en-US" altLang="ko-KR" sz="2400" dirty="0"/>
              <a:t> GPIO</a:t>
            </a:r>
            <a:r>
              <a:rPr lang="ko-KR" altLang="ko-KR" sz="2400" dirty="0"/>
              <a:t>는 출력 모드로 사용</a:t>
            </a:r>
            <a:endParaRPr lang="en-US" altLang="ko-KR" sz="2400" dirty="0"/>
          </a:p>
          <a:p>
            <a:r>
              <a:rPr lang="ko-KR" altLang="ko-KR" sz="2400" dirty="0"/>
              <a:t>입력 장치에 연결된</a:t>
            </a:r>
            <a:r>
              <a:rPr lang="en-US" altLang="ko-KR" sz="2400" dirty="0"/>
              <a:t> GPIO</a:t>
            </a:r>
            <a:r>
              <a:rPr lang="ko-KR" altLang="ko-KR" sz="2400" dirty="0"/>
              <a:t>는 입력 모드로 사용</a:t>
            </a:r>
            <a:endParaRPr lang="en-US" altLang="ko-KR" sz="2400" dirty="0"/>
          </a:p>
          <a:p>
            <a:r>
              <a:rPr lang="ko-KR" altLang="ko-KR" sz="2400" dirty="0"/>
              <a:t>조건이나 시간에 따라 역할이 바뀌는 특별한 장치라면 입력 또는 출력 </a:t>
            </a:r>
            <a:br>
              <a:rPr lang="en-US" altLang="ko-KR" sz="2400" dirty="0"/>
            </a:br>
            <a:r>
              <a:rPr lang="ko-KR" altLang="ko-KR" sz="2400" dirty="0"/>
              <a:t>모드를 바꿔가며 사용</a:t>
            </a:r>
            <a:endParaRPr lang="en-US" altLang="ko-KR" sz="2400" dirty="0"/>
          </a:p>
          <a:p>
            <a:r>
              <a:rPr lang="en-US" altLang="ko-KR" sz="2400" dirty="0"/>
              <a:t>PWM</a:t>
            </a:r>
            <a:r>
              <a:rPr lang="ko-KR" altLang="ko-KR" sz="2400" dirty="0"/>
              <a:t>이나</a:t>
            </a:r>
            <a:r>
              <a:rPr lang="en-US" altLang="ko-KR" sz="2400" dirty="0"/>
              <a:t> Timer/Counter</a:t>
            </a:r>
            <a:r>
              <a:rPr lang="ko-KR" altLang="ko-KR" sz="2400" dirty="0"/>
              <a:t>를 비롯해</a:t>
            </a:r>
            <a:r>
              <a:rPr lang="en-US" altLang="ko-KR" sz="2400" dirty="0"/>
              <a:t> I2C, SPI</a:t>
            </a:r>
            <a:r>
              <a:rPr lang="ko-KR" altLang="ko-KR" sz="2400" dirty="0"/>
              <a:t>에 연결된 장치는 부가 기능 모드를 사용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721D029-D49F-484A-A628-C9558CDA62C5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044" y="4464548"/>
            <a:ext cx="6157912" cy="225745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9709960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1A28B3-8DC2-4F18-8B7F-7F597C03E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dirty="0"/>
              <a:t>출력 핀에 연결된 출력 장치를 제어할 때</a:t>
            </a:r>
            <a:r>
              <a:rPr lang="en-US" altLang="ko-KR" dirty="0"/>
              <a:t> HIGH</a:t>
            </a:r>
            <a:r>
              <a:rPr lang="ko-KR" altLang="ko-KR" dirty="0"/>
              <a:t>와</a:t>
            </a:r>
            <a:r>
              <a:rPr lang="en-US" altLang="ko-KR" dirty="0"/>
              <a:t> LOW</a:t>
            </a:r>
            <a:r>
              <a:rPr lang="ko-KR" altLang="ko-KR" dirty="0"/>
              <a:t>를 어떤 패턴으로 내보낼지는 출력 장치에 의존적</a:t>
            </a:r>
            <a:r>
              <a:rPr lang="ko-KR" altLang="en-US" dirty="0"/>
              <a:t>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dirty="0"/>
              <a:t>단순한 출력 장치는</a:t>
            </a:r>
            <a:r>
              <a:rPr lang="en-US" altLang="ko-KR" dirty="0"/>
              <a:t> HIGH</a:t>
            </a:r>
            <a:r>
              <a:rPr lang="ko-KR" altLang="ko-KR" dirty="0"/>
              <a:t>에 반응하면</a:t>
            </a:r>
            <a:r>
              <a:rPr lang="en-US" altLang="ko-KR" dirty="0"/>
              <a:t> Active High, LOW</a:t>
            </a:r>
            <a:r>
              <a:rPr lang="ko-KR" altLang="ko-KR" dirty="0"/>
              <a:t>에 </a:t>
            </a:r>
            <a:br>
              <a:rPr lang="en-US" altLang="ko-KR" dirty="0"/>
            </a:br>
            <a:r>
              <a:rPr lang="ko-KR" altLang="ko-KR" dirty="0"/>
              <a:t>반응하면</a:t>
            </a:r>
            <a:r>
              <a:rPr lang="en-US" altLang="ko-KR" dirty="0"/>
              <a:t> Active Low</a:t>
            </a:r>
            <a:r>
              <a:rPr lang="ko-KR" altLang="ko-KR" dirty="0"/>
              <a:t>라고</a:t>
            </a:r>
            <a:r>
              <a:rPr lang="ko-KR" altLang="en-US" dirty="0"/>
              <a:t>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dirty="0"/>
              <a:t>별도의 프로토콜을 사용하는 출력 장치는</a:t>
            </a:r>
            <a:r>
              <a:rPr lang="en-US" altLang="ko-KR" dirty="0"/>
              <a:t> HIGH</a:t>
            </a:r>
            <a:r>
              <a:rPr lang="ko-KR" altLang="ko-KR" dirty="0"/>
              <a:t>와</a:t>
            </a:r>
            <a:r>
              <a:rPr lang="en-US" altLang="ko-KR" dirty="0"/>
              <a:t> LOW </a:t>
            </a:r>
            <a:r>
              <a:rPr lang="ko-KR" altLang="ko-KR" dirty="0"/>
              <a:t>패턴을 비트 스트림처럼 시간에 맞춰 연속적으로 전달</a:t>
            </a:r>
            <a:r>
              <a:rPr lang="ko-KR" altLang="en-US" dirty="0"/>
              <a:t>함</a:t>
            </a:r>
            <a:endParaRPr lang="ko-KR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6067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래치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1A28B3-8DC2-4F18-8B7F-7F597C03E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ko-KR" sz="2400" dirty="0"/>
              <a:t>비트 정보를 보관</a:t>
            </a:r>
            <a:r>
              <a:rPr lang="en-US" altLang="ko-KR" sz="2400" dirty="0"/>
              <a:t>, </a:t>
            </a:r>
            <a:r>
              <a:rPr lang="ko-KR" altLang="ko-KR" sz="2400" dirty="0"/>
              <a:t>유지할 수 있는 회로</a:t>
            </a:r>
            <a:endParaRPr lang="en-US" altLang="ko-KR" sz="2400" dirty="0"/>
          </a:p>
          <a:p>
            <a:r>
              <a:rPr lang="ko-KR" altLang="ko-KR" sz="2400" dirty="0"/>
              <a:t>입력되는 순간 바로 적용되기 때문에 </a:t>
            </a:r>
            <a:r>
              <a:rPr lang="ko-KR" altLang="ko-KR" sz="2400" dirty="0" err="1"/>
              <a:t>플립플롭에</a:t>
            </a:r>
            <a:r>
              <a:rPr lang="ko-KR" altLang="ko-KR" sz="2400" dirty="0"/>
              <a:t> 비해 회로가 단순</a:t>
            </a:r>
            <a:endParaRPr lang="en-US" altLang="ko-KR" sz="2400" dirty="0"/>
          </a:p>
          <a:p>
            <a:r>
              <a:rPr lang="ko-KR" altLang="ko-KR" sz="2400" dirty="0"/>
              <a:t>되먹임을 갖는 가장 단순한 </a:t>
            </a:r>
            <a:r>
              <a:rPr lang="en-US" altLang="ko-KR" sz="2400" dirty="0"/>
              <a:t>SR NOR </a:t>
            </a:r>
            <a:r>
              <a:rPr lang="ko-KR" altLang="ko-KR" sz="2400" dirty="0"/>
              <a:t>래치 회로의 경우</a:t>
            </a:r>
            <a:r>
              <a:rPr lang="en-US" altLang="ko-KR" sz="2400" dirty="0"/>
              <a:t> S(Set) </a:t>
            </a:r>
            <a:r>
              <a:rPr lang="ko-KR" altLang="ko-KR" sz="2400" dirty="0"/>
              <a:t>또는</a:t>
            </a:r>
            <a:r>
              <a:rPr lang="en-US" altLang="ko-KR" sz="2400" dirty="0"/>
              <a:t> R(Reset)</a:t>
            </a:r>
            <a:r>
              <a:rPr lang="ko-KR" altLang="ko-KR" sz="2400" dirty="0"/>
              <a:t>이</a:t>
            </a:r>
            <a:r>
              <a:rPr lang="en-US" altLang="ko-KR" sz="2400" dirty="0"/>
              <a:t> 1</a:t>
            </a:r>
            <a:r>
              <a:rPr lang="ko-KR" altLang="ko-KR" sz="2400" dirty="0"/>
              <a:t>일 때 출력</a:t>
            </a:r>
            <a:r>
              <a:rPr lang="en-US" altLang="ko-KR" sz="2400" dirty="0"/>
              <a:t> Q</a:t>
            </a:r>
            <a:r>
              <a:rPr lang="ko-KR" altLang="ko-KR" sz="2400" dirty="0"/>
              <a:t>는</a:t>
            </a:r>
            <a:r>
              <a:rPr lang="en-US" altLang="ko-KR" sz="2400" dirty="0"/>
              <a:t> 1 </a:t>
            </a:r>
            <a:r>
              <a:rPr lang="ko-KR" altLang="ko-KR" sz="2400" dirty="0"/>
              <a:t>또는</a:t>
            </a:r>
            <a:r>
              <a:rPr lang="en-US" altLang="ko-KR" sz="2400" dirty="0"/>
              <a:t> 0</a:t>
            </a:r>
            <a:r>
              <a:rPr lang="ko-KR" altLang="ko-KR" sz="2400" dirty="0"/>
              <a:t>을 가지며</a:t>
            </a:r>
            <a:r>
              <a:rPr lang="en-US" altLang="ko-KR" sz="2400" dirty="0"/>
              <a:t> S, R</a:t>
            </a:r>
            <a:r>
              <a:rPr lang="ko-KR" altLang="ko-KR" sz="2400" dirty="0"/>
              <a:t>이 모두</a:t>
            </a:r>
            <a:r>
              <a:rPr lang="en-US" altLang="ko-KR" sz="2400" dirty="0"/>
              <a:t> 0</a:t>
            </a:r>
            <a:r>
              <a:rPr lang="ko-KR" altLang="ko-KR" sz="2400" dirty="0"/>
              <a:t>일 때는 기존 값을 </a:t>
            </a:r>
            <a:br>
              <a:rPr lang="en-US" altLang="ko-KR" sz="2400" dirty="0"/>
            </a:br>
            <a:r>
              <a:rPr lang="ko-KR" altLang="ko-KR" sz="2400" dirty="0"/>
              <a:t>유지</a:t>
            </a:r>
            <a:r>
              <a:rPr lang="en-US" altLang="ko-KR" sz="2400" dirty="0"/>
              <a:t>, S, R</a:t>
            </a:r>
            <a:r>
              <a:rPr lang="ko-KR" altLang="ko-KR" sz="2400" dirty="0"/>
              <a:t>이 모두</a:t>
            </a:r>
            <a:r>
              <a:rPr lang="en-US" altLang="ko-KR" sz="2400" dirty="0"/>
              <a:t> 1</a:t>
            </a:r>
            <a:r>
              <a:rPr lang="ko-KR" altLang="ko-KR" sz="2400" dirty="0"/>
              <a:t>인 상태는 정의되어 있지 않</a:t>
            </a:r>
            <a:r>
              <a:rPr lang="ko-KR" altLang="en-US" sz="2400" dirty="0"/>
              <a:t>음</a:t>
            </a:r>
            <a:endParaRPr lang="ko-KR" altLang="ko-KR" sz="2400" dirty="0"/>
          </a:p>
          <a:p>
            <a:r>
              <a:rPr lang="en-US" altLang="ko-KR" sz="2400" dirty="0"/>
              <a:t>GPIO </a:t>
            </a:r>
            <a:r>
              <a:rPr lang="ko-KR" altLang="ko-KR" sz="2400" dirty="0"/>
              <a:t>출력 회로는 </a:t>
            </a:r>
            <a:r>
              <a:rPr lang="ko-KR" altLang="ko-KR" sz="2400" dirty="0" err="1"/>
              <a:t>래치를</a:t>
            </a:r>
            <a:r>
              <a:rPr lang="ko-KR" altLang="ko-KR" sz="2400" dirty="0"/>
              <a:t> 포함하고 있으므로 사용자가</a:t>
            </a:r>
            <a:r>
              <a:rPr lang="en-US" altLang="ko-KR" sz="2400" dirty="0"/>
              <a:t> HIGH </a:t>
            </a:r>
            <a:r>
              <a:rPr lang="ko-KR" altLang="ko-KR" sz="2400" dirty="0"/>
              <a:t>또는</a:t>
            </a:r>
            <a:r>
              <a:rPr lang="en-US" altLang="ko-KR" sz="2400" dirty="0"/>
              <a:t> LOW </a:t>
            </a:r>
            <a:r>
              <a:rPr lang="ko-KR" altLang="ko-KR" sz="2400" dirty="0"/>
              <a:t>중 하나를 설정하면 이를 계속 유지하는 특성을 </a:t>
            </a:r>
            <a:r>
              <a:rPr lang="ko-KR" altLang="en-US" sz="2400" dirty="0"/>
              <a:t>가짐</a:t>
            </a:r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80F204-7C53-44CD-B23E-F0055CD952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1523" y="4697095"/>
            <a:ext cx="6288954" cy="197335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754131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푸시</a:t>
            </a:r>
            <a:r>
              <a:rPr lang="en-US" altLang="ko-KR" dirty="0"/>
              <a:t>-</a:t>
            </a:r>
            <a:r>
              <a:rPr lang="ko-KR" altLang="en-US" dirty="0"/>
              <a:t>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1A28B3-8DC2-4F18-8B7F-7F597C03E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7474" cy="4351338"/>
          </a:xfrm>
        </p:spPr>
        <p:txBody>
          <a:bodyPr>
            <a:normAutofit/>
          </a:bodyPr>
          <a:lstStyle/>
          <a:p>
            <a:r>
              <a:rPr lang="ko-KR" altLang="ko-KR" sz="2400" dirty="0"/>
              <a:t>상호 </a:t>
            </a:r>
            <a:r>
              <a:rPr lang="ko-KR" altLang="ko-KR" sz="2400" dirty="0" err="1"/>
              <a:t>토글</a:t>
            </a:r>
            <a:r>
              <a:rPr lang="ko-KR" altLang="ko-KR" sz="2400" dirty="0"/>
              <a:t> 상태인</a:t>
            </a:r>
            <a:r>
              <a:rPr lang="en-US" altLang="ko-KR" sz="2400" dirty="0"/>
              <a:t> 2</a:t>
            </a:r>
            <a:r>
              <a:rPr lang="ko-KR" altLang="ko-KR" sz="2400" dirty="0"/>
              <a:t>개의 스위치로 구성</a:t>
            </a:r>
            <a:endParaRPr lang="en-US" altLang="ko-KR" sz="2400" dirty="0"/>
          </a:p>
          <a:p>
            <a:r>
              <a:rPr lang="ko-KR" altLang="ko-KR" sz="2400" dirty="0"/>
              <a:t>위쪽 스위치는 전원 쪽으로 밀어 올리고</a:t>
            </a:r>
            <a:r>
              <a:rPr lang="en-US" altLang="ko-KR" sz="2400" dirty="0"/>
              <a:t>(Push), </a:t>
            </a:r>
            <a:r>
              <a:rPr lang="ko-KR" altLang="ko-KR" sz="2400" dirty="0"/>
              <a:t>아래쪽 스위치는 그라운드로 끌어당</a:t>
            </a:r>
            <a:r>
              <a:rPr lang="ko-KR" altLang="en-US" sz="2400" dirty="0"/>
              <a:t>김</a:t>
            </a:r>
            <a:r>
              <a:rPr lang="en-US" altLang="ko-KR" sz="2400" dirty="0"/>
              <a:t>(Pull)</a:t>
            </a:r>
          </a:p>
          <a:p>
            <a:r>
              <a:rPr lang="ko-KR" altLang="ko-KR" sz="2400" dirty="0"/>
              <a:t>위쪽 스위치를 켜면 전원이 출력 핀에 연결되어</a:t>
            </a:r>
            <a:r>
              <a:rPr lang="en-US" altLang="ko-KR" sz="2400" dirty="0"/>
              <a:t> HIGH </a:t>
            </a:r>
            <a:r>
              <a:rPr lang="ko-KR" altLang="ko-KR" sz="2400" dirty="0"/>
              <a:t>상태를 만들고</a:t>
            </a:r>
            <a:r>
              <a:rPr lang="en-US" altLang="ko-KR" sz="2400" dirty="0"/>
              <a:t>, </a:t>
            </a:r>
            <a:r>
              <a:rPr lang="ko-KR" altLang="ko-KR" sz="2400" dirty="0"/>
              <a:t>아래쪽 스위치를 켜면 그라운드를 출력 핀에 연결해</a:t>
            </a:r>
            <a:r>
              <a:rPr lang="en-US" altLang="ko-KR" sz="2400" dirty="0"/>
              <a:t> LOW </a:t>
            </a:r>
            <a:r>
              <a:rPr lang="ko-KR" altLang="ko-KR" sz="2400" dirty="0"/>
              <a:t>상태를 </a:t>
            </a:r>
            <a:r>
              <a:rPr lang="ko-KR" altLang="ko-KR" sz="2400" dirty="0" err="1"/>
              <a:t>만</a:t>
            </a:r>
            <a:r>
              <a:rPr lang="ko-KR" altLang="en-US" sz="2400" dirty="0" err="1"/>
              <a:t>듬</a:t>
            </a:r>
            <a:endParaRPr lang="en-US" altLang="ko-KR" sz="2400" dirty="0"/>
          </a:p>
          <a:p>
            <a:r>
              <a:rPr lang="ko-KR" altLang="ko-KR" sz="2400" dirty="0"/>
              <a:t>구조가 단순하지만 두 개 이상의 출력 장치를 하나의 라인에 함께 </a:t>
            </a:r>
            <a:r>
              <a:rPr lang="ko-KR" altLang="en-US" sz="2400" dirty="0"/>
              <a:t>하면</a:t>
            </a:r>
            <a:r>
              <a:rPr lang="ko-KR" altLang="ko-KR" sz="2400" dirty="0"/>
              <a:t> 회로가 손상</a:t>
            </a:r>
            <a:r>
              <a:rPr lang="ko-KR" altLang="en-US" sz="2400" dirty="0"/>
              <a:t>됨</a:t>
            </a:r>
            <a:endParaRPr lang="ko-KR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7561E-4A61-497E-BB11-E1BEBB6303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0081" y="4256808"/>
            <a:ext cx="6403709" cy="254115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838465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 </a:t>
            </a:r>
            <a:r>
              <a:rPr lang="ko-KR" altLang="en-US" dirty="0" err="1"/>
              <a:t>드레인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1A28B3-8DC2-4F18-8B7F-7F597C03E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5874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하나의 라인에 여러 개의 출력을 연결할 때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오픈 </a:t>
            </a:r>
            <a:r>
              <a:rPr lang="ko-KR" altLang="en-US" dirty="0" err="1"/>
              <a:t>컬렉터라고도</a:t>
            </a:r>
            <a:r>
              <a:rPr lang="ko-KR" altLang="en-US" dirty="0"/>
              <a:t> 부르며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ko-KR" altLang="ko-KR" dirty="0" err="1"/>
              <a:t>드레인</a:t>
            </a:r>
            <a:r>
              <a:rPr lang="en-US" altLang="ko-KR" dirty="0"/>
              <a:t>(</a:t>
            </a:r>
            <a:r>
              <a:rPr lang="ko-KR" altLang="ko-KR" dirty="0"/>
              <a:t>또는 </a:t>
            </a:r>
            <a:r>
              <a:rPr lang="ko-KR" altLang="ko-KR" dirty="0" err="1"/>
              <a:t>컬렉터</a:t>
            </a:r>
            <a:r>
              <a:rPr lang="en-US" altLang="ko-KR" dirty="0"/>
              <a:t>) </a:t>
            </a:r>
            <a:r>
              <a:rPr lang="ko-KR" altLang="ko-KR" dirty="0"/>
              <a:t>핀이 오픈 상태로 외부에 노출되어 푸시</a:t>
            </a:r>
            <a:r>
              <a:rPr lang="en-US" altLang="ko-KR" dirty="0"/>
              <a:t>-</a:t>
            </a:r>
            <a:r>
              <a:rPr lang="ko-KR" altLang="ko-KR" dirty="0"/>
              <a:t>풀 출력 회로의 위쪽 절반이 생략된 상태</a:t>
            </a:r>
            <a:r>
              <a:rPr lang="ko-KR" altLang="en-US" dirty="0"/>
              <a:t>임</a:t>
            </a:r>
            <a:endParaRPr lang="en-US" altLang="ko-KR" dirty="0"/>
          </a:p>
          <a:p>
            <a:r>
              <a:rPr lang="ko-KR" altLang="ko-KR" dirty="0"/>
              <a:t>아래쪽 스위치만 존재하며 스위치가 켜지면 그라운드가 출력 핀에 연결되지만 꺼지면 외부 정의에 의존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545A6-62BA-4F4D-862D-2585B61AEFF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6620" y="4553988"/>
            <a:ext cx="8758760" cy="214237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645048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 </a:t>
            </a:r>
            <a:r>
              <a:rPr lang="ko-KR" altLang="en-US" dirty="0" err="1"/>
              <a:t>드레인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1A28B3-8DC2-4F18-8B7F-7F597C03E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0455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출력 장치 전원을 따로 구성한 후 그라운드 출력으로 출력 장치를 제어하는 방식</a:t>
            </a:r>
            <a:endParaRPr lang="en-US" altLang="ko-KR" dirty="0"/>
          </a:p>
          <a:p>
            <a:r>
              <a:rPr lang="ko-KR" altLang="ko-KR" dirty="0"/>
              <a:t>프로세서의 출력 전압과 출력 장치의 입력 전압이 다를 때 사용</a:t>
            </a:r>
            <a:br>
              <a:rPr lang="en-US" altLang="ko-KR" dirty="0"/>
            </a:br>
            <a:r>
              <a:rPr lang="ko-KR" altLang="ko-KR" dirty="0"/>
              <a:t>하는 레벨 변환기나 동작 전압이 서로 다른 다수의 칩을 하나의 통신 회선으로 묶는 버스를 구성할 때 사용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CA80B-CAE0-4C97-98E1-6F675005D1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657" y="4001293"/>
            <a:ext cx="6564686" cy="274125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9777690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 업</a:t>
            </a:r>
            <a:r>
              <a:rPr lang="en-US" altLang="ko-KR" dirty="0"/>
              <a:t>/</a:t>
            </a:r>
            <a:r>
              <a:rPr lang="ko-KR" altLang="en-US" dirty="0"/>
              <a:t>다운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1A28B3-8DC2-4F18-8B7F-7F597C03E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ko-KR" sz="1600" dirty="0"/>
              <a:t>프로세서의 </a:t>
            </a:r>
            <a:r>
              <a:rPr lang="en-US" altLang="ko-KR" sz="1600" dirty="0"/>
              <a:t>GPIO </a:t>
            </a:r>
            <a:r>
              <a:rPr lang="ko-KR" altLang="ko-KR" sz="1600" dirty="0"/>
              <a:t>입력 핀에는 입력 장치의 전원 또는 그라운드 출력이 연결</a:t>
            </a:r>
            <a:r>
              <a:rPr lang="ko-KR" altLang="en-US" sz="1600" dirty="0"/>
              <a:t>됨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ko-KR" sz="1600" dirty="0"/>
              <a:t>어떤 신호도 연결되어 있지 않을 때를 </a:t>
            </a:r>
            <a:r>
              <a:rPr lang="ko-KR" altLang="ko-KR" sz="1600" dirty="0" err="1"/>
              <a:t>플로팅</a:t>
            </a:r>
            <a:r>
              <a:rPr lang="ko-KR" altLang="ko-KR" sz="1600" dirty="0"/>
              <a:t> 입력이라 </a:t>
            </a:r>
            <a:r>
              <a:rPr lang="ko-KR" altLang="en-US" sz="1600" dirty="0"/>
              <a:t>함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 err="1"/>
              <a:t>플로팅</a:t>
            </a:r>
            <a:r>
              <a:rPr lang="ko-KR" altLang="en-US" sz="1600" dirty="0"/>
              <a:t> 입력은</a:t>
            </a:r>
            <a:r>
              <a:rPr lang="en-US" altLang="ko-KR" sz="1600" dirty="0"/>
              <a:t> </a:t>
            </a:r>
            <a:r>
              <a:rPr lang="ko-KR" altLang="ko-KR" sz="1600" dirty="0"/>
              <a:t>전자기 간섭을 일으켜 </a:t>
            </a:r>
            <a:r>
              <a:rPr lang="ko-KR" altLang="ko-KR" sz="1600" dirty="0" err="1"/>
              <a:t>입력값을</a:t>
            </a:r>
            <a:r>
              <a:rPr lang="ko-KR" altLang="ko-KR" sz="1600" dirty="0"/>
              <a:t> 예측할 수 없게 만</a:t>
            </a:r>
            <a:r>
              <a:rPr lang="ko-KR" altLang="en-US" sz="1600" dirty="0"/>
              <a:t>들어서 </a:t>
            </a:r>
            <a:r>
              <a:rPr lang="ko-KR" altLang="ko-KR" sz="1600" dirty="0"/>
              <a:t>풀</a:t>
            </a:r>
            <a:r>
              <a:rPr lang="en-US" altLang="ko-KR" sz="1600" dirty="0"/>
              <a:t> </a:t>
            </a:r>
            <a:r>
              <a:rPr lang="ko-KR" altLang="ko-KR" sz="1600" dirty="0"/>
              <a:t>업 또는 풀</a:t>
            </a:r>
            <a:r>
              <a:rPr lang="en-US" altLang="ko-KR" sz="1600" dirty="0"/>
              <a:t> </a:t>
            </a:r>
            <a:r>
              <a:rPr lang="ko-KR" altLang="ko-KR" sz="1600" dirty="0"/>
              <a:t>다운 저항</a:t>
            </a:r>
            <a:r>
              <a:rPr lang="ko-KR" altLang="en-US" sz="1600" dirty="0"/>
              <a:t>으로 제거함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ko-KR" sz="1600" dirty="0"/>
              <a:t>입력 장치에 풀</a:t>
            </a:r>
            <a:r>
              <a:rPr lang="en-US" altLang="ko-KR" sz="1600" dirty="0"/>
              <a:t> </a:t>
            </a:r>
            <a:r>
              <a:rPr lang="ko-KR" altLang="ko-KR" sz="1600" dirty="0"/>
              <a:t>업 또는 풀</a:t>
            </a:r>
            <a:r>
              <a:rPr lang="en-US" altLang="ko-KR" sz="1600" dirty="0"/>
              <a:t> </a:t>
            </a:r>
            <a:r>
              <a:rPr lang="ko-KR" altLang="ko-KR" sz="1600" dirty="0"/>
              <a:t>다운 저항이 없다면 </a:t>
            </a:r>
            <a:r>
              <a:rPr lang="en-US" altLang="ko-KR" sz="1600" dirty="0"/>
              <a:t>GPIO</a:t>
            </a:r>
            <a:r>
              <a:rPr lang="ko-KR" altLang="ko-KR" sz="1600" dirty="0"/>
              <a:t>에 포함된 풀</a:t>
            </a:r>
            <a:r>
              <a:rPr lang="en-US" altLang="ko-KR" sz="1600" dirty="0"/>
              <a:t> </a:t>
            </a:r>
            <a:r>
              <a:rPr lang="ko-KR" altLang="ko-KR" sz="1600" dirty="0"/>
              <a:t>업 또는 풀</a:t>
            </a:r>
            <a:r>
              <a:rPr lang="en-US" altLang="ko-KR" sz="1600" dirty="0"/>
              <a:t> </a:t>
            </a:r>
            <a:r>
              <a:rPr lang="ko-KR" altLang="ko-KR" sz="1600" dirty="0"/>
              <a:t>다운 저항을 </a:t>
            </a:r>
            <a:r>
              <a:rPr lang="ko-KR" altLang="en-US" sz="1600" dirty="0"/>
              <a:t>활성화 시켜 사용</a:t>
            </a:r>
            <a:endParaRPr lang="ko-KR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풀 업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ko-KR" sz="1400" dirty="0"/>
              <a:t>입력 핀과 전원 사이에 저항이 </a:t>
            </a:r>
            <a:r>
              <a:rPr lang="ko-KR" altLang="en-US" sz="1400" dirty="0"/>
              <a:t>있음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r>
              <a:rPr lang="ko-KR" altLang="ko-KR" sz="1400" dirty="0"/>
              <a:t>입력이 없으면 전원이 입력 핀에 전달되어</a:t>
            </a:r>
            <a:r>
              <a:rPr lang="en-US" altLang="ko-KR" sz="1400" dirty="0"/>
              <a:t> HIGH</a:t>
            </a:r>
          </a:p>
          <a:p>
            <a:pPr lvl="1">
              <a:lnSpc>
                <a:spcPct val="120000"/>
              </a:lnSpc>
            </a:pPr>
            <a:r>
              <a:rPr lang="ko-KR" altLang="ko-KR" sz="1400" dirty="0"/>
              <a:t>입력이 있으면 전원은 그라운드로 흘러</a:t>
            </a:r>
            <a:r>
              <a:rPr lang="en-US" altLang="ko-KR" sz="1400" dirty="0"/>
              <a:t> LOW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풀 다운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ko-KR" sz="1400" dirty="0"/>
              <a:t>입력 핀과 그라운드 사이에 저항이 있</a:t>
            </a:r>
            <a:r>
              <a:rPr lang="ko-KR" altLang="en-US" sz="1400" dirty="0"/>
              <a:t>음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r>
              <a:rPr lang="ko-KR" altLang="ko-KR" sz="1400" dirty="0"/>
              <a:t>입력이 없으면 그라운드가 입력 핀으로 흘러 </a:t>
            </a:r>
            <a:r>
              <a:rPr lang="en-US" altLang="ko-KR" sz="1400" dirty="0"/>
              <a:t>LOW</a:t>
            </a:r>
          </a:p>
          <a:p>
            <a:pPr lvl="1">
              <a:lnSpc>
                <a:spcPct val="120000"/>
              </a:lnSpc>
            </a:pPr>
            <a:r>
              <a:rPr lang="ko-KR" altLang="ko-KR" sz="1400" dirty="0"/>
              <a:t>입력이 있으면 전원이 전달되어 </a:t>
            </a:r>
            <a:r>
              <a:rPr lang="en-US" altLang="ko-KR" sz="1400" dirty="0"/>
              <a:t>HIGH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DED0DE-8050-4E2D-BFAF-39AF2B7C34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1637" y="3859157"/>
            <a:ext cx="4350328" cy="2822197"/>
          </a:xfrm>
          <a:prstGeom prst="rect">
            <a:avLst/>
          </a:prstGeom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899615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6CE2-F248-4B3F-8434-C9073D95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감지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1A28B3-8DC2-4F18-8B7F-7F597C03E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GPIO </a:t>
            </a:r>
            <a:r>
              <a:rPr lang="ko-KR" altLang="ko-KR" dirty="0"/>
              <a:t>입력 회로는 레벨</a:t>
            </a:r>
            <a:r>
              <a:rPr lang="en-US" altLang="ko-KR" dirty="0"/>
              <a:t> </a:t>
            </a:r>
            <a:r>
              <a:rPr lang="ko-KR" altLang="ko-KR" dirty="0"/>
              <a:t>또는 에지</a:t>
            </a:r>
            <a:r>
              <a:rPr lang="en-US" altLang="ko-KR" dirty="0"/>
              <a:t> </a:t>
            </a:r>
            <a:r>
              <a:rPr lang="ko-KR" altLang="ko-KR" dirty="0"/>
              <a:t>상태를 감지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감지 후</a:t>
            </a:r>
            <a:r>
              <a:rPr lang="ko-KR" altLang="ko-KR" dirty="0"/>
              <a:t> 인터럽트 컨트롤러에 전달</a:t>
            </a:r>
            <a:r>
              <a:rPr lang="ko-KR" altLang="en-US" dirty="0"/>
              <a:t>하여</a:t>
            </a:r>
            <a:r>
              <a:rPr lang="ko-KR" altLang="ko-KR" dirty="0"/>
              <a:t> 비동기적으로 입력을 처리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레벨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입력 신호가</a:t>
            </a:r>
            <a:r>
              <a:rPr lang="en-US" altLang="ko-KR" dirty="0"/>
              <a:t> HIGH</a:t>
            </a:r>
            <a:r>
              <a:rPr lang="ko-KR" altLang="ko-KR" dirty="0"/>
              <a:t>인지</a:t>
            </a:r>
            <a:r>
              <a:rPr lang="en-US" altLang="ko-KR" dirty="0"/>
              <a:t> LOW</a:t>
            </a:r>
            <a:r>
              <a:rPr lang="ko-KR" altLang="ko-KR" dirty="0"/>
              <a:t>인지를 감지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수십 회 이상 발생할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에지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LOW</a:t>
            </a:r>
            <a:r>
              <a:rPr lang="ko-KR" altLang="ko-KR" dirty="0"/>
              <a:t>에서</a:t>
            </a:r>
            <a:r>
              <a:rPr lang="en-US" altLang="ko-KR" dirty="0"/>
              <a:t> HIGH</a:t>
            </a:r>
            <a:r>
              <a:rPr lang="ko-KR" altLang="ko-KR" dirty="0"/>
              <a:t>로 상승하는지</a:t>
            </a:r>
            <a:r>
              <a:rPr lang="en-US" altLang="ko-KR" dirty="0"/>
              <a:t>, HIGH</a:t>
            </a:r>
            <a:r>
              <a:rPr lang="ko-KR" altLang="ko-KR" dirty="0"/>
              <a:t>에서</a:t>
            </a:r>
            <a:r>
              <a:rPr lang="en-US" altLang="ko-KR" dirty="0"/>
              <a:t> LOW</a:t>
            </a:r>
            <a:r>
              <a:rPr lang="ko-KR" altLang="ko-KR" dirty="0"/>
              <a:t>로 하강하는지를 감지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반드시 한 번씩만 발생함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7E035-6AEF-422D-97F2-1974FCA519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4162" y="3505371"/>
            <a:ext cx="3615471" cy="1140519"/>
          </a:xfrm>
          <a:prstGeom prst="rect">
            <a:avLst/>
          </a:prstGeom>
          <a:ln cap="flat"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20431F-1FF6-4E75-86B5-76425D3BCF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4162" y="5680139"/>
            <a:ext cx="3947794" cy="106753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04822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>
              <a:lumMod val="65000"/>
              <a:lumOff val="3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88232</TotalTime>
  <Words>9636</Words>
  <Application>Microsoft Office PowerPoint</Application>
  <PresentationFormat>와이드스크린</PresentationFormat>
  <Paragraphs>1194</Paragraphs>
  <Slides>170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77" baseType="lpstr">
      <vt:lpstr>맑은 고딕</vt:lpstr>
      <vt:lpstr>Cambria Math</vt:lpstr>
      <vt:lpstr>맑은 고딕 Semilight</vt:lpstr>
      <vt:lpstr>D2Coding</vt:lpstr>
      <vt:lpstr>Arial</vt:lpstr>
      <vt:lpstr>Times New Roman</vt:lpstr>
      <vt:lpstr>Office 테마</vt:lpstr>
      <vt:lpstr>하드웨어 이해</vt:lpstr>
      <vt:lpstr>전하(Electric Charge)</vt:lpstr>
      <vt:lpstr>전자(Electron)</vt:lpstr>
      <vt:lpstr>정공(Hole)</vt:lpstr>
      <vt:lpstr>전압(Volt)</vt:lpstr>
      <vt:lpstr>전압(Volt)</vt:lpstr>
      <vt:lpstr>전류(Current)</vt:lpstr>
      <vt:lpstr>저항(Resistance)</vt:lpstr>
      <vt:lpstr>저항(Resistance)</vt:lpstr>
      <vt:lpstr>옴의 법칙</vt:lpstr>
      <vt:lpstr>소비 전력</vt:lpstr>
      <vt:lpstr>정격 전력</vt:lpstr>
      <vt:lpstr>합성 저항</vt:lpstr>
      <vt:lpstr>합성 저항</vt:lpstr>
      <vt:lpstr>합성 저항</vt:lpstr>
      <vt:lpstr>콘덴서(Condenser)</vt:lpstr>
      <vt:lpstr>콘덴서(Condenser)</vt:lpstr>
      <vt:lpstr>콘덴서(Condenser)</vt:lpstr>
      <vt:lpstr>정전용량</vt:lpstr>
      <vt:lpstr>합성 콘덴서</vt:lpstr>
      <vt:lpstr>합성 콘덴서</vt:lpstr>
      <vt:lpstr>콘덴서 적용 분야</vt:lpstr>
      <vt:lpstr>콘덴서 적용 분야</vt:lpstr>
      <vt:lpstr>콘덴서 적용 분야</vt:lpstr>
      <vt:lpstr>인덕터(Inductor)</vt:lpstr>
      <vt:lpstr>인덕터 기본 원리</vt:lpstr>
      <vt:lpstr>인덕턴스</vt:lpstr>
      <vt:lpstr>인덕턴스</vt:lpstr>
      <vt:lpstr>인덕턴 적용 분야</vt:lpstr>
      <vt:lpstr>다이오드(Diode)</vt:lpstr>
      <vt:lpstr>다이오드의 원리</vt:lpstr>
      <vt:lpstr>다이오드의 원리</vt:lpstr>
      <vt:lpstr>다이오드의 종류</vt:lpstr>
      <vt:lpstr>정류 다이오드</vt:lpstr>
      <vt:lpstr>정류 다이오드</vt:lpstr>
      <vt:lpstr>정류 다이오드</vt:lpstr>
      <vt:lpstr>스위칭 다이오드</vt:lpstr>
      <vt:lpstr>쇼트키 배리어 다이오드</vt:lpstr>
      <vt:lpstr>정전압 다이오드</vt:lpstr>
      <vt:lpstr>정전압 다이오드</vt:lpstr>
      <vt:lpstr>PIN 다이오드</vt:lpstr>
      <vt:lpstr>트랜지스터</vt:lpstr>
      <vt:lpstr>트랜지스터 구조</vt:lpstr>
      <vt:lpstr>트랜지스터 동작원리</vt:lpstr>
      <vt:lpstr>트랜지스터 동작원리</vt:lpstr>
      <vt:lpstr>트랜지스터 동작원리</vt:lpstr>
      <vt:lpstr>FET</vt:lpstr>
      <vt:lpstr>FET 구조</vt:lpstr>
      <vt:lpstr>FET 동작원리</vt:lpstr>
      <vt:lpstr>FET 장단점</vt:lpstr>
      <vt:lpstr>연산증폭기</vt:lpstr>
      <vt:lpstr>연산증폭기</vt:lpstr>
      <vt:lpstr>전압이득</vt:lpstr>
      <vt:lpstr>이상적인 OP AMP</vt:lpstr>
      <vt:lpstr>이상적인 OP AMP</vt:lpstr>
      <vt:lpstr>가상접지</vt:lpstr>
      <vt:lpstr>되먹임 회로</vt:lpstr>
      <vt:lpstr>반전 OP AMP</vt:lpstr>
      <vt:lpstr>반전 OP AMP</vt:lpstr>
      <vt:lpstr>비반전 OP AMP</vt:lpstr>
      <vt:lpstr>비반전 OP AMP</vt:lpstr>
      <vt:lpstr>비교기</vt:lpstr>
      <vt:lpstr>비교기</vt:lpstr>
      <vt:lpstr>비교기</vt:lpstr>
      <vt:lpstr>비교기</vt:lpstr>
      <vt:lpstr>비교기</vt:lpstr>
      <vt:lpstr>집적회로</vt:lpstr>
      <vt:lpstr>TTL</vt:lpstr>
      <vt:lpstr>CMOS</vt:lpstr>
      <vt:lpstr>TTL과 CMOS 입력 신호 레벨</vt:lpstr>
      <vt:lpstr>전원 공급장치</vt:lpstr>
      <vt:lpstr>AC를 DC로 변환</vt:lpstr>
      <vt:lpstr>AC를 DC로 변환</vt:lpstr>
      <vt:lpstr>DC를 DC로 변환</vt:lpstr>
      <vt:lpstr>리니어 레귤레이터</vt:lpstr>
      <vt:lpstr>리니어 레귤레이터</vt:lpstr>
      <vt:lpstr>LDO</vt:lpstr>
      <vt:lpstr>스위칭 레귤레이터</vt:lpstr>
      <vt:lpstr>Buck 컨버터 </vt:lpstr>
      <vt:lpstr>Boost 컨버터</vt:lpstr>
      <vt:lpstr>Buck Boost 컨버터</vt:lpstr>
      <vt:lpstr>PMIC</vt:lpstr>
      <vt:lpstr>하드웨어 인터페이스</vt:lpstr>
      <vt:lpstr>신호 유형</vt:lpstr>
      <vt:lpstr>아날로그 신호</vt:lpstr>
      <vt:lpstr>디지털 신호</vt:lpstr>
      <vt:lpstr>디지털 신호</vt:lpstr>
      <vt:lpstr>클럭 신호</vt:lpstr>
      <vt:lpstr>수정발진기</vt:lpstr>
      <vt:lpstr>위상 동기화 회로</vt:lpstr>
      <vt:lpstr>GPIO</vt:lpstr>
      <vt:lpstr>GPIO</vt:lpstr>
      <vt:lpstr>디지털 출력</vt:lpstr>
      <vt:lpstr>래치</vt:lpstr>
      <vt:lpstr>푸시-풀</vt:lpstr>
      <vt:lpstr>오픈 드레인</vt:lpstr>
      <vt:lpstr>오픈 드레인</vt:lpstr>
      <vt:lpstr>풀 업/다운</vt:lpstr>
      <vt:lpstr>이벤트 감지</vt:lpstr>
      <vt:lpstr>디바운스 필터</vt:lpstr>
      <vt:lpstr>폴링과 인터럽트</vt:lpstr>
      <vt:lpstr>폴링과 인터럽트</vt:lpstr>
      <vt:lpstr>입출력 핀 보호</vt:lpstr>
      <vt:lpstr>PWM</vt:lpstr>
      <vt:lpstr>PWM 작동방식</vt:lpstr>
      <vt:lpstr>PWM 주파수</vt:lpstr>
      <vt:lpstr>PWM 듀티 사이클</vt:lpstr>
      <vt:lpstr>PWM 채널</vt:lpstr>
      <vt:lpstr>ADC</vt:lpstr>
      <vt:lpstr>ADC</vt:lpstr>
      <vt:lpstr>ADC 샘플링</vt:lpstr>
      <vt:lpstr>ADC 샘플링</vt:lpstr>
      <vt:lpstr>ADC 샘플링</vt:lpstr>
      <vt:lpstr>ADC 양자화</vt:lpstr>
      <vt:lpstr>ADC 양자화</vt:lpstr>
      <vt:lpstr>ADC 양자화</vt:lpstr>
      <vt:lpstr>ADC 다중화와 동시 입력</vt:lpstr>
      <vt:lpstr>ADC 다중화와 동시 입력</vt:lpstr>
      <vt:lpstr>ADC 단일 종단과 차동 입력</vt:lpstr>
      <vt:lpstr>ADC 분해능</vt:lpstr>
      <vt:lpstr>ADC 양자화 오차</vt:lpstr>
      <vt:lpstr>ADC 코드화</vt:lpstr>
      <vt:lpstr>ADC 코드화</vt:lpstr>
      <vt:lpstr>ADC 입력 범위</vt:lpstr>
      <vt:lpstr>ADC 샘플링 클럭</vt:lpstr>
      <vt:lpstr>ADC 트리거</vt:lpstr>
      <vt:lpstr>ADC 버퍼 메모리</vt:lpstr>
      <vt:lpstr>I2C</vt:lpstr>
      <vt:lpstr>I2C 시스템 구성</vt:lpstr>
      <vt:lpstr>I2C 바이트 전송</vt:lpstr>
      <vt:lpstr>I2C 시작, 종료 조건</vt:lpstr>
      <vt:lpstr>I2C ACK, NACK</vt:lpstr>
      <vt:lpstr>I2C 주소 지정</vt:lpstr>
      <vt:lpstr>I2C 주소 지정</vt:lpstr>
      <vt:lpstr>I2C 통신 흐름</vt:lpstr>
      <vt:lpstr>I2C 통신 흐름</vt:lpstr>
      <vt:lpstr>I2C 쓰기 프레임 구조</vt:lpstr>
      <vt:lpstr>I2C 쓰기 프레임 구조</vt:lpstr>
      <vt:lpstr>I2C 읽기 프레임 구조</vt:lpstr>
      <vt:lpstr>I2C 읽기 프레임 구조</vt:lpstr>
      <vt:lpstr>SPI</vt:lpstr>
      <vt:lpstr>SPI</vt:lpstr>
      <vt:lpstr>SPI 시스템 구성</vt:lpstr>
      <vt:lpstr>SPI 시스템 구성</vt:lpstr>
      <vt:lpstr>SPI 블록 구조</vt:lpstr>
      <vt:lpstr>SPI 데이터 교환</vt:lpstr>
      <vt:lpstr>SPI 데이터 교환</vt:lpstr>
      <vt:lpstr>SPI 동작 사이클</vt:lpstr>
      <vt:lpstr>SPI 데이터 프레임</vt:lpstr>
      <vt:lpstr>SPI 데이터 프레임</vt:lpstr>
      <vt:lpstr>SPI 전송 모드</vt:lpstr>
      <vt:lpstr>SPI 전송 모드</vt:lpstr>
      <vt:lpstr>SPI Mode 0</vt:lpstr>
      <vt:lpstr>SPI Mode 1</vt:lpstr>
      <vt:lpstr>SPI Mode 2</vt:lpstr>
      <vt:lpstr>SPI Mode 3</vt:lpstr>
      <vt:lpstr>UART</vt:lpstr>
      <vt:lpstr>UART 범용</vt:lpstr>
      <vt:lpstr>UART 비동기</vt:lpstr>
      <vt:lpstr>UART 비동기</vt:lpstr>
      <vt:lpstr>UART 보레이트</vt:lpstr>
      <vt:lpstr>UART 보레이트</vt:lpstr>
      <vt:lpstr>UART 데이터 프레임</vt:lpstr>
      <vt:lpstr>UART 데이터 프레임</vt:lpstr>
      <vt:lpstr>UART 수신기와 송신기</vt:lpstr>
      <vt:lpstr>UART 송수신 버퍼</vt:lpstr>
      <vt:lpstr>UART 비트 샘플링</vt:lpstr>
      <vt:lpstr>UART 비트 샘플링</vt:lpstr>
      <vt:lpstr>UART 하드웨어 흐름 제어</vt:lpstr>
      <vt:lpstr>UART 하드웨어 흐름 제어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TeaOS Install</dc:title>
  <dc:creator>박찬민</dc:creator>
  <cp:lastModifiedBy>PC_00</cp:lastModifiedBy>
  <cp:revision>456</cp:revision>
  <dcterms:created xsi:type="dcterms:W3CDTF">2018-08-30T00:18:35Z</dcterms:created>
  <dcterms:modified xsi:type="dcterms:W3CDTF">2021-07-21T15:42:29Z</dcterms:modified>
</cp:coreProperties>
</file>